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33"/>
  </p:notesMasterIdLst>
  <p:handoutMasterIdLst>
    <p:handoutMasterId r:id="rId34"/>
  </p:handoutMasterIdLst>
  <p:sldIdLst>
    <p:sldId id="257" r:id="rId2"/>
    <p:sldId id="259" r:id="rId3"/>
    <p:sldId id="270" r:id="rId4"/>
    <p:sldId id="260" r:id="rId5"/>
    <p:sldId id="261" r:id="rId6"/>
    <p:sldId id="271" r:id="rId7"/>
    <p:sldId id="262" r:id="rId8"/>
    <p:sldId id="272" r:id="rId9"/>
    <p:sldId id="273" r:id="rId10"/>
    <p:sldId id="263" r:id="rId11"/>
    <p:sldId id="274" r:id="rId12"/>
    <p:sldId id="276" r:id="rId13"/>
    <p:sldId id="284" r:id="rId14"/>
    <p:sldId id="264" r:id="rId15"/>
    <p:sldId id="277" r:id="rId16"/>
    <p:sldId id="265" r:id="rId17"/>
    <p:sldId id="285" r:id="rId18"/>
    <p:sldId id="278" r:id="rId19"/>
    <p:sldId id="279" r:id="rId20"/>
    <p:sldId id="266" r:id="rId21"/>
    <p:sldId id="267" r:id="rId22"/>
    <p:sldId id="280" r:id="rId23"/>
    <p:sldId id="286" r:id="rId24"/>
    <p:sldId id="281" r:id="rId25"/>
    <p:sldId id="282" r:id="rId26"/>
    <p:sldId id="287" r:id="rId27"/>
    <p:sldId id="283" r:id="rId28"/>
    <p:sldId id="288" r:id="rId29"/>
    <p:sldId id="289" r:id="rId30"/>
    <p:sldId id="292" r:id="rId31"/>
    <p:sldId id="291" r:id="rId32"/>
  </p:sldIdLst>
  <p:sldSz cx="9144000" cy="6858000" type="screen4x3"/>
  <p:notesSz cx="6858000" cy="9144000"/>
  <p:defaultTextStyle>
    <a:defPPr>
      <a:defRPr lang="en-US"/>
    </a:defPPr>
    <a:lvl1pPr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4176">
          <p15:clr>
            <a:srgbClr val="A4A3A4"/>
          </p15:clr>
        </p15:guide>
        <p15:guide id="3" orient="horz" pos="1008">
          <p15:clr>
            <a:srgbClr val="A4A3A4"/>
          </p15:clr>
        </p15:guide>
        <p15:guide id="4" pos="2880">
          <p15:clr>
            <a:srgbClr val="A4A3A4"/>
          </p15:clr>
        </p15:guide>
        <p15:guide id="5" pos="288">
          <p15:clr>
            <a:srgbClr val="A4A3A4"/>
          </p15:clr>
        </p15:guide>
        <p15:guide id="6" pos="5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2"/>
    <p:restoredTop sz="94504"/>
  </p:normalViewPr>
  <p:slideViewPr>
    <p:cSldViewPr>
      <p:cViewPr>
        <p:scale>
          <a:sx n="100" d="100"/>
          <a:sy n="100" d="100"/>
        </p:scale>
        <p:origin x="1584" y="312"/>
      </p:cViewPr>
      <p:guideLst>
        <p:guide orient="horz" pos="2160"/>
        <p:guide orient="horz" pos="4176"/>
        <p:guide orient="horz" pos="1008"/>
        <p:guide pos="2880"/>
        <p:guide pos="288"/>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291592-788A-8448-AED2-311525BCBD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defRPr>
            </a:lvl1pPr>
          </a:lstStyle>
          <a:p>
            <a:pPr>
              <a:defRPr/>
            </a:pPr>
            <a:endParaRPr lang="en-US" dirty="0"/>
          </a:p>
        </p:txBody>
      </p:sp>
      <p:sp>
        <p:nvSpPr>
          <p:cNvPr id="3" name="Date Placeholder 2">
            <a:extLst>
              <a:ext uri="{FF2B5EF4-FFF2-40B4-BE49-F238E27FC236}">
                <a16:creationId xmlns:a16="http://schemas.microsoft.com/office/drawing/2014/main" id="{7D6DA015-8261-E940-9833-465DCBC0E6AB}"/>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9DBDD83-61A7-3B4D-A036-D66CE2A0FFCA}" type="datetimeFigureOut">
              <a:rPr lang="en-US"/>
              <a:pPr>
                <a:defRPr/>
              </a:pPr>
              <a:t>1/8/19</a:t>
            </a:fld>
            <a:endParaRPr lang="en-US" dirty="0"/>
          </a:p>
        </p:txBody>
      </p:sp>
      <p:sp>
        <p:nvSpPr>
          <p:cNvPr id="4" name="Footer Placeholder 3">
            <a:extLst>
              <a:ext uri="{FF2B5EF4-FFF2-40B4-BE49-F238E27FC236}">
                <a16:creationId xmlns:a16="http://schemas.microsoft.com/office/drawing/2014/main" id="{27A64AF8-5407-844F-90C9-D00BEAE7C161}"/>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defRPr>
            </a:lvl1pPr>
          </a:lstStyle>
          <a:p>
            <a:pPr>
              <a:defRPr/>
            </a:pPr>
            <a:endParaRPr lang="en-US" dirty="0"/>
          </a:p>
        </p:txBody>
      </p:sp>
      <p:sp>
        <p:nvSpPr>
          <p:cNvPr id="5" name="Slide Number Placeholder 4">
            <a:extLst>
              <a:ext uri="{FF2B5EF4-FFF2-40B4-BE49-F238E27FC236}">
                <a16:creationId xmlns:a16="http://schemas.microsoft.com/office/drawing/2014/main" id="{1600AB51-67F6-9D4A-80D5-76980F33AC7C}"/>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0B42D4F-07A9-7541-8ADE-1D57AB2F60AE}" type="slidenum">
              <a:rPr lang="en-US" altLang="en-US"/>
              <a:pPr/>
              <a:t>‹#›</a:t>
            </a:fld>
            <a:endParaRPr lang="en-US" altLang="en-US" dirty="0"/>
          </a:p>
        </p:txBody>
      </p:sp>
    </p:spTree>
    <p:extLst>
      <p:ext uri="{BB962C8B-B14F-4D97-AF65-F5344CB8AC3E}">
        <p14:creationId xmlns:p14="http://schemas.microsoft.com/office/powerpoint/2010/main" val="33324768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5A207EC-3024-CC41-BA49-A22E405DDF2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atin typeface="Times" pitchFamily="64" charset="0"/>
                <a:ea typeface="+mn-ea"/>
              </a:defRPr>
            </a:lvl1pPr>
          </a:lstStyle>
          <a:p>
            <a:pPr>
              <a:defRPr/>
            </a:pPr>
            <a:endParaRPr lang="en-US" dirty="0"/>
          </a:p>
        </p:txBody>
      </p:sp>
      <p:sp>
        <p:nvSpPr>
          <p:cNvPr id="6147" name="Rectangle 3">
            <a:extLst>
              <a:ext uri="{FF2B5EF4-FFF2-40B4-BE49-F238E27FC236}">
                <a16:creationId xmlns:a16="http://schemas.microsoft.com/office/drawing/2014/main" id="{15C6BC60-8037-5A47-939A-668658ABA571}"/>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latin typeface="Times" pitchFamily="64" charset="0"/>
                <a:ea typeface="+mn-ea"/>
              </a:defRPr>
            </a:lvl1pPr>
          </a:lstStyle>
          <a:p>
            <a:pPr>
              <a:defRPr/>
            </a:pPr>
            <a:endParaRPr lang="en-US" dirty="0"/>
          </a:p>
        </p:txBody>
      </p:sp>
      <p:sp>
        <p:nvSpPr>
          <p:cNvPr id="34820" name="Rectangle 4">
            <a:extLst>
              <a:ext uri="{FF2B5EF4-FFF2-40B4-BE49-F238E27FC236}">
                <a16:creationId xmlns:a16="http://schemas.microsoft.com/office/drawing/2014/main" id="{C12D6917-7542-7649-8986-3F7A26D9670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9" name="Rectangle 5">
            <a:extLst>
              <a:ext uri="{FF2B5EF4-FFF2-40B4-BE49-F238E27FC236}">
                <a16:creationId xmlns:a16="http://schemas.microsoft.com/office/drawing/2014/main" id="{59CF800B-C47F-4641-B7C3-0AB3CC121F5D}"/>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AF37E256-8911-A445-829A-5CBD10AE404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atin typeface="Times" pitchFamily="64" charset="0"/>
                <a:ea typeface="+mn-ea"/>
              </a:defRPr>
            </a:lvl1pPr>
          </a:lstStyle>
          <a:p>
            <a:pPr>
              <a:defRPr/>
            </a:pPr>
            <a:endParaRPr lang="en-US" dirty="0"/>
          </a:p>
        </p:txBody>
      </p:sp>
      <p:sp>
        <p:nvSpPr>
          <p:cNvPr id="6151" name="Rectangle 7">
            <a:extLst>
              <a:ext uri="{FF2B5EF4-FFF2-40B4-BE49-F238E27FC236}">
                <a16:creationId xmlns:a16="http://schemas.microsoft.com/office/drawing/2014/main" id="{8062D6E5-A251-AE42-A945-216D03EFE6F8}"/>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latin typeface="Times" pitchFamily="2" charset="0"/>
              </a:defRPr>
            </a:lvl1pPr>
          </a:lstStyle>
          <a:p>
            <a:fld id="{BF6F875C-CB78-9B4D-9688-7ED043EAEA6A}" type="slidenum">
              <a:rPr lang="en-US" altLang="en-US"/>
              <a:pPr/>
              <a:t>‹#›</a:t>
            </a:fld>
            <a:endParaRPr lang="en-US" altLang="en-US" dirty="0"/>
          </a:p>
        </p:txBody>
      </p:sp>
    </p:spTree>
    <p:extLst>
      <p:ext uri="{BB962C8B-B14F-4D97-AF65-F5344CB8AC3E}">
        <p14:creationId xmlns:p14="http://schemas.microsoft.com/office/powerpoint/2010/main" val="34173502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6324C7C6-FCA6-C942-AAD2-64D67491430A}"/>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84F5A4F9-C9BB-B648-8622-95157C8D4F8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35844" name="Slide Number Placeholder 3">
            <a:extLst>
              <a:ext uri="{FF2B5EF4-FFF2-40B4-BE49-F238E27FC236}">
                <a16:creationId xmlns:a16="http://schemas.microsoft.com/office/drawing/2014/main" id="{B97FF471-6990-A344-A599-F92BB411C0EF}"/>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F26E3813-19EA-1C46-B1A5-DCC976A32885}" type="slidenum">
              <a:rPr lang="en-US" altLang="en-US" sz="1200" i="0">
                <a:latin typeface="Times" pitchFamily="2" charset="0"/>
              </a:rPr>
              <a:pPr/>
              <a:t>1</a:t>
            </a:fld>
            <a:endParaRPr lang="en-US" altLang="en-US" sz="1200" i="0" dirty="0">
              <a:latin typeface="Times" pitchFamily="2" charset="0"/>
            </a:endParaRPr>
          </a:p>
        </p:txBody>
      </p:sp>
    </p:spTree>
    <p:extLst>
      <p:ext uri="{BB962C8B-B14F-4D97-AF65-F5344CB8AC3E}">
        <p14:creationId xmlns:p14="http://schemas.microsoft.com/office/powerpoint/2010/main" val="1772887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AC51C2D9-A965-E74B-9771-7A690CB086AE}"/>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D607A404-06D2-314F-AEB5-B15624FA628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5060" name="Slide Number Placeholder 3">
            <a:extLst>
              <a:ext uri="{FF2B5EF4-FFF2-40B4-BE49-F238E27FC236}">
                <a16:creationId xmlns:a16="http://schemas.microsoft.com/office/drawing/2014/main" id="{59702A98-900B-F344-A7E1-CE8890C73738}"/>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4247ED18-6B03-4F4A-B645-ABFEB40DE4D1}" type="slidenum">
              <a:rPr lang="en-US" altLang="en-US" sz="1200" i="0">
                <a:latin typeface="Times" pitchFamily="2" charset="0"/>
              </a:rPr>
              <a:pPr/>
              <a:t>10</a:t>
            </a:fld>
            <a:endParaRPr lang="en-US" altLang="en-US" sz="1200" i="0" dirty="0">
              <a:latin typeface="Times" pitchFamily="2" charset="0"/>
            </a:endParaRPr>
          </a:p>
        </p:txBody>
      </p:sp>
    </p:spTree>
    <p:extLst>
      <p:ext uri="{BB962C8B-B14F-4D97-AF65-F5344CB8AC3E}">
        <p14:creationId xmlns:p14="http://schemas.microsoft.com/office/powerpoint/2010/main" val="152274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CDB1BDDC-0158-1E42-A76B-CC864E0CC3F1}"/>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F209A1B6-5882-2C4F-8A3E-E2BA9B23E70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6084" name="Slide Number Placeholder 3">
            <a:extLst>
              <a:ext uri="{FF2B5EF4-FFF2-40B4-BE49-F238E27FC236}">
                <a16:creationId xmlns:a16="http://schemas.microsoft.com/office/drawing/2014/main" id="{68FCB4D4-B188-DA47-BEF1-B5FB41E646D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FB16D2A5-4631-294E-9143-4F4209C8986C}" type="slidenum">
              <a:rPr lang="en-US" altLang="en-US" sz="1200" i="0">
                <a:latin typeface="Times" pitchFamily="2" charset="0"/>
              </a:rPr>
              <a:pPr/>
              <a:t>11</a:t>
            </a:fld>
            <a:endParaRPr lang="en-US" altLang="en-US" sz="1200" i="0" dirty="0">
              <a:latin typeface="Times" pitchFamily="2" charset="0"/>
            </a:endParaRPr>
          </a:p>
        </p:txBody>
      </p:sp>
    </p:spTree>
    <p:extLst>
      <p:ext uri="{BB962C8B-B14F-4D97-AF65-F5344CB8AC3E}">
        <p14:creationId xmlns:p14="http://schemas.microsoft.com/office/powerpoint/2010/main" val="2292512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8D9E16CE-8D3B-474B-AF88-B02380CD2DB6}"/>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5DA0065B-9914-0744-BDE1-5CD729259B0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7108" name="Slide Number Placeholder 3">
            <a:extLst>
              <a:ext uri="{FF2B5EF4-FFF2-40B4-BE49-F238E27FC236}">
                <a16:creationId xmlns:a16="http://schemas.microsoft.com/office/drawing/2014/main" id="{74F32633-4DF1-D446-8FFE-679BFCE00CE2}"/>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5EB76A91-45A6-9847-891F-C1B1B43ED59C}" type="slidenum">
              <a:rPr lang="en-US" altLang="en-US" sz="1200" i="0">
                <a:latin typeface="Times" pitchFamily="2" charset="0"/>
              </a:rPr>
              <a:pPr/>
              <a:t>12</a:t>
            </a:fld>
            <a:endParaRPr lang="en-US" altLang="en-US" sz="1200" i="0" dirty="0">
              <a:latin typeface="Times" pitchFamily="2" charset="0"/>
            </a:endParaRPr>
          </a:p>
        </p:txBody>
      </p:sp>
    </p:spTree>
    <p:extLst>
      <p:ext uri="{BB962C8B-B14F-4D97-AF65-F5344CB8AC3E}">
        <p14:creationId xmlns:p14="http://schemas.microsoft.com/office/powerpoint/2010/main" val="3337560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273A87F6-6D89-904E-BB94-4E30C455A6DC}"/>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B7DD1F43-9C58-8C42-929E-1E543918EAB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8132" name="Slide Number Placeholder 3">
            <a:extLst>
              <a:ext uri="{FF2B5EF4-FFF2-40B4-BE49-F238E27FC236}">
                <a16:creationId xmlns:a16="http://schemas.microsoft.com/office/drawing/2014/main" id="{E449674E-9ABF-9E40-95A8-F9378808AC9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D5965F4-F736-9C43-903D-D8F457B4D035}" type="slidenum">
              <a:rPr lang="en-US" altLang="en-US" sz="1200" i="0">
                <a:latin typeface="Times" pitchFamily="2" charset="0"/>
              </a:rPr>
              <a:pPr/>
              <a:t>13</a:t>
            </a:fld>
            <a:endParaRPr lang="en-US" altLang="en-US" sz="1200" i="0" dirty="0">
              <a:latin typeface="Times" pitchFamily="2" charset="0"/>
            </a:endParaRPr>
          </a:p>
        </p:txBody>
      </p:sp>
    </p:spTree>
    <p:extLst>
      <p:ext uri="{BB962C8B-B14F-4D97-AF65-F5344CB8AC3E}">
        <p14:creationId xmlns:p14="http://schemas.microsoft.com/office/powerpoint/2010/main" val="325956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6D5AA7E4-0174-EA47-97E5-D731FD05F475}"/>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2645D8F0-D073-A144-A6E5-5D522DECD07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9156" name="Slide Number Placeholder 3">
            <a:extLst>
              <a:ext uri="{FF2B5EF4-FFF2-40B4-BE49-F238E27FC236}">
                <a16:creationId xmlns:a16="http://schemas.microsoft.com/office/drawing/2014/main" id="{5D72DF1B-D415-E84B-A850-EC8B4CCC5A1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FCFE256-AFA5-9E4D-BF6C-159FD1E30316}" type="slidenum">
              <a:rPr lang="en-US" altLang="en-US" sz="1200" i="0">
                <a:latin typeface="Times" pitchFamily="2" charset="0"/>
              </a:rPr>
              <a:pPr/>
              <a:t>14</a:t>
            </a:fld>
            <a:endParaRPr lang="en-US" altLang="en-US" sz="1200" i="0" dirty="0">
              <a:latin typeface="Times" pitchFamily="2" charset="0"/>
            </a:endParaRPr>
          </a:p>
        </p:txBody>
      </p:sp>
    </p:spTree>
    <p:extLst>
      <p:ext uri="{BB962C8B-B14F-4D97-AF65-F5344CB8AC3E}">
        <p14:creationId xmlns:p14="http://schemas.microsoft.com/office/powerpoint/2010/main" val="1063175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3A7FF605-0148-2740-8479-76F0C6C8DD04}"/>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CF2C7EA8-877A-F845-9525-B0F0AF41DC3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0180" name="Slide Number Placeholder 3">
            <a:extLst>
              <a:ext uri="{FF2B5EF4-FFF2-40B4-BE49-F238E27FC236}">
                <a16:creationId xmlns:a16="http://schemas.microsoft.com/office/drawing/2014/main" id="{743453EF-3327-A643-9363-701255A7486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32AD75F1-174C-3749-B65E-06F7DFA4C227}" type="slidenum">
              <a:rPr lang="en-US" altLang="en-US" sz="1200" i="0">
                <a:latin typeface="Times" pitchFamily="2" charset="0"/>
              </a:rPr>
              <a:pPr/>
              <a:t>15</a:t>
            </a:fld>
            <a:endParaRPr lang="en-US" altLang="en-US" sz="1200" i="0" dirty="0">
              <a:latin typeface="Times" pitchFamily="2" charset="0"/>
            </a:endParaRPr>
          </a:p>
        </p:txBody>
      </p:sp>
    </p:spTree>
    <p:extLst>
      <p:ext uri="{BB962C8B-B14F-4D97-AF65-F5344CB8AC3E}">
        <p14:creationId xmlns:p14="http://schemas.microsoft.com/office/powerpoint/2010/main" val="2615861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8A5E67A6-4E5E-EB4D-AEB0-3EE2C676AF07}"/>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C0ABA021-EF7D-714F-B4C5-D531328DE3D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1204" name="Slide Number Placeholder 3">
            <a:extLst>
              <a:ext uri="{FF2B5EF4-FFF2-40B4-BE49-F238E27FC236}">
                <a16:creationId xmlns:a16="http://schemas.microsoft.com/office/drawing/2014/main" id="{F4AB6DF3-22B6-2B4E-8C0B-F1F351DC391A}"/>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EED7C7B-4882-0C41-81B5-35E75135E967}" type="slidenum">
              <a:rPr lang="en-US" altLang="en-US" sz="1200" i="0">
                <a:latin typeface="Times" pitchFamily="2" charset="0"/>
              </a:rPr>
              <a:pPr/>
              <a:t>16</a:t>
            </a:fld>
            <a:endParaRPr lang="en-US" altLang="en-US" sz="1200" i="0" dirty="0">
              <a:latin typeface="Times" pitchFamily="2" charset="0"/>
            </a:endParaRPr>
          </a:p>
        </p:txBody>
      </p:sp>
    </p:spTree>
    <p:extLst>
      <p:ext uri="{BB962C8B-B14F-4D97-AF65-F5344CB8AC3E}">
        <p14:creationId xmlns:p14="http://schemas.microsoft.com/office/powerpoint/2010/main" val="8687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1AA5144B-AE77-FE4F-B569-378BCEBACF65}"/>
              </a:ext>
            </a:extLst>
          </p:cNvPr>
          <p:cNvSpPr>
            <a:spLocks noGrp="1" noRot="1" noChangeAspect="1" noTextEdit="1"/>
          </p:cNvSpPr>
          <p:nvPr>
            <p:ph type="sldImg"/>
          </p:nvPr>
        </p:nvSpPr>
        <p:spPr>
          <a:ln/>
        </p:spPr>
      </p:sp>
      <p:sp>
        <p:nvSpPr>
          <p:cNvPr id="52227" name="Notes Placeholder 2">
            <a:extLst>
              <a:ext uri="{FF2B5EF4-FFF2-40B4-BE49-F238E27FC236}">
                <a16:creationId xmlns:a16="http://schemas.microsoft.com/office/drawing/2014/main" id="{475F6CB0-C428-0D4F-B27F-58A255685A72}"/>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2228" name="Slide Number Placeholder 3">
            <a:extLst>
              <a:ext uri="{FF2B5EF4-FFF2-40B4-BE49-F238E27FC236}">
                <a16:creationId xmlns:a16="http://schemas.microsoft.com/office/drawing/2014/main" id="{C089C1C7-0CCA-C142-9A90-F400A04EA8B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AC2993A-1CED-5544-831A-8D88764DE6B8}" type="slidenum">
              <a:rPr lang="en-US" altLang="en-US" sz="1200" i="0">
                <a:latin typeface="Times" pitchFamily="2" charset="0"/>
              </a:rPr>
              <a:pPr/>
              <a:t>17</a:t>
            </a:fld>
            <a:endParaRPr lang="en-US" altLang="en-US" sz="1200" i="0" dirty="0">
              <a:latin typeface="Times" pitchFamily="2" charset="0"/>
            </a:endParaRPr>
          </a:p>
        </p:txBody>
      </p:sp>
    </p:spTree>
    <p:extLst>
      <p:ext uri="{BB962C8B-B14F-4D97-AF65-F5344CB8AC3E}">
        <p14:creationId xmlns:p14="http://schemas.microsoft.com/office/powerpoint/2010/main" val="2629842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E79450CE-26D9-0D48-BC58-583DE4B14508}"/>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242D98C0-19C5-D940-9715-4A9B7BE7A36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3252" name="Slide Number Placeholder 3">
            <a:extLst>
              <a:ext uri="{FF2B5EF4-FFF2-40B4-BE49-F238E27FC236}">
                <a16:creationId xmlns:a16="http://schemas.microsoft.com/office/drawing/2014/main" id="{AAAB259A-71E1-8648-9916-BAC885124A71}"/>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24ACAC06-6A52-9C49-8DA7-5088224F3CCE}" type="slidenum">
              <a:rPr lang="en-US" altLang="en-US" sz="1200" i="0">
                <a:latin typeface="Times" pitchFamily="2" charset="0"/>
              </a:rPr>
              <a:pPr/>
              <a:t>18</a:t>
            </a:fld>
            <a:endParaRPr lang="en-US" altLang="en-US" sz="1200" i="0" dirty="0">
              <a:latin typeface="Times" pitchFamily="2" charset="0"/>
            </a:endParaRPr>
          </a:p>
        </p:txBody>
      </p:sp>
    </p:spTree>
    <p:extLst>
      <p:ext uri="{BB962C8B-B14F-4D97-AF65-F5344CB8AC3E}">
        <p14:creationId xmlns:p14="http://schemas.microsoft.com/office/powerpoint/2010/main" val="2426428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750687E-A9B9-124E-82D4-761CCE1F763F}"/>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6884D1B4-9E0F-9148-9715-E2D34B8FCC3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4276" name="Slide Number Placeholder 3">
            <a:extLst>
              <a:ext uri="{FF2B5EF4-FFF2-40B4-BE49-F238E27FC236}">
                <a16:creationId xmlns:a16="http://schemas.microsoft.com/office/drawing/2014/main" id="{F53435B2-17C7-934B-8FF4-D627143F230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972742F-E355-084E-9C29-DA4F68366E49}" type="slidenum">
              <a:rPr lang="en-US" altLang="en-US" sz="1200" i="0">
                <a:latin typeface="Times" pitchFamily="2" charset="0"/>
              </a:rPr>
              <a:pPr/>
              <a:t>19</a:t>
            </a:fld>
            <a:endParaRPr lang="en-US" altLang="en-US" sz="1200" i="0" dirty="0">
              <a:latin typeface="Times" pitchFamily="2" charset="0"/>
            </a:endParaRPr>
          </a:p>
        </p:txBody>
      </p:sp>
    </p:spTree>
    <p:extLst>
      <p:ext uri="{BB962C8B-B14F-4D97-AF65-F5344CB8AC3E}">
        <p14:creationId xmlns:p14="http://schemas.microsoft.com/office/powerpoint/2010/main" val="2294444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CB66C920-A719-1848-98CD-47648DCC0583}"/>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130B21B8-D1BA-A240-9B06-818C58D841D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36868" name="Slide Number Placeholder 3">
            <a:extLst>
              <a:ext uri="{FF2B5EF4-FFF2-40B4-BE49-F238E27FC236}">
                <a16:creationId xmlns:a16="http://schemas.microsoft.com/office/drawing/2014/main" id="{29699E0B-4A07-C84A-AC21-0A6AC8AFDE8F}"/>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A7B00CCA-3268-E04A-9773-DBAFB66A5CF2}" type="slidenum">
              <a:rPr lang="en-US" altLang="en-US" sz="1200" i="0">
                <a:latin typeface="Times" pitchFamily="2" charset="0"/>
              </a:rPr>
              <a:pPr/>
              <a:t>2</a:t>
            </a:fld>
            <a:endParaRPr lang="en-US" altLang="en-US" sz="1200" i="0" dirty="0">
              <a:latin typeface="Times" pitchFamily="2" charset="0"/>
            </a:endParaRPr>
          </a:p>
        </p:txBody>
      </p:sp>
    </p:spTree>
    <p:extLst>
      <p:ext uri="{BB962C8B-B14F-4D97-AF65-F5344CB8AC3E}">
        <p14:creationId xmlns:p14="http://schemas.microsoft.com/office/powerpoint/2010/main" val="208347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4A58010F-B4D8-6642-9300-AF8DD905DB59}"/>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444C8F34-7C6C-CA44-B165-B969766E825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5300" name="Slide Number Placeholder 3">
            <a:extLst>
              <a:ext uri="{FF2B5EF4-FFF2-40B4-BE49-F238E27FC236}">
                <a16:creationId xmlns:a16="http://schemas.microsoft.com/office/drawing/2014/main" id="{FCF5609D-1946-D245-B2CF-004D65CB5C7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B9952326-12E3-524A-845E-C597101B0342}" type="slidenum">
              <a:rPr lang="en-US" altLang="en-US" sz="1200" i="0">
                <a:latin typeface="Times" pitchFamily="2" charset="0"/>
              </a:rPr>
              <a:pPr/>
              <a:t>20</a:t>
            </a:fld>
            <a:endParaRPr lang="en-US" altLang="en-US" sz="1200" i="0" dirty="0">
              <a:latin typeface="Times" pitchFamily="2" charset="0"/>
            </a:endParaRPr>
          </a:p>
        </p:txBody>
      </p:sp>
    </p:spTree>
    <p:extLst>
      <p:ext uri="{BB962C8B-B14F-4D97-AF65-F5344CB8AC3E}">
        <p14:creationId xmlns:p14="http://schemas.microsoft.com/office/powerpoint/2010/main" val="969928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F426F8BE-20EB-314D-A8DB-035211503663}"/>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2FE032AF-6458-8E43-BE24-C029B81FE986}"/>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6324" name="Slide Number Placeholder 3">
            <a:extLst>
              <a:ext uri="{FF2B5EF4-FFF2-40B4-BE49-F238E27FC236}">
                <a16:creationId xmlns:a16="http://schemas.microsoft.com/office/drawing/2014/main" id="{36CE0FFB-40A3-CF4F-9C71-AB9F99687779}"/>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B747DE86-F6B0-2546-B0B7-52D8AE2669CC}" type="slidenum">
              <a:rPr lang="en-US" altLang="en-US" sz="1200" i="0">
                <a:latin typeface="Times" pitchFamily="2" charset="0"/>
              </a:rPr>
              <a:pPr/>
              <a:t>21</a:t>
            </a:fld>
            <a:endParaRPr lang="en-US" altLang="en-US" sz="1200" i="0" dirty="0">
              <a:latin typeface="Times" pitchFamily="2" charset="0"/>
            </a:endParaRPr>
          </a:p>
        </p:txBody>
      </p:sp>
    </p:spTree>
    <p:extLst>
      <p:ext uri="{BB962C8B-B14F-4D97-AF65-F5344CB8AC3E}">
        <p14:creationId xmlns:p14="http://schemas.microsoft.com/office/powerpoint/2010/main" val="287734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2306BE45-2DE6-9A4C-B430-1CBA29C70CD3}"/>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C431EBF4-FF73-7E43-A3A5-70674B7CD34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7348" name="Slide Number Placeholder 3">
            <a:extLst>
              <a:ext uri="{FF2B5EF4-FFF2-40B4-BE49-F238E27FC236}">
                <a16:creationId xmlns:a16="http://schemas.microsoft.com/office/drawing/2014/main" id="{3C1A4292-5D8A-3E45-BA62-9141711AEBA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69CC067-CB88-154B-9D2C-18C5DE32F543}" type="slidenum">
              <a:rPr lang="en-US" altLang="en-US" sz="1200" i="0">
                <a:latin typeface="Times" pitchFamily="2" charset="0"/>
              </a:rPr>
              <a:pPr/>
              <a:t>22</a:t>
            </a:fld>
            <a:endParaRPr lang="en-US" altLang="en-US" sz="1200" i="0" dirty="0">
              <a:latin typeface="Times" pitchFamily="2" charset="0"/>
            </a:endParaRPr>
          </a:p>
        </p:txBody>
      </p:sp>
    </p:spTree>
    <p:extLst>
      <p:ext uri="{BB962C8B-B14F-4D97-AF65-F5344CB8AC3E}">
        <p14:creationId xmlns:p14="http://schemas.microsoft.com/office/powerpoint/2010/main" val="87988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4D1DDD0F-98AA-9F45-A0A0-57C65707EC62}"/>
              </a:ext>
            </a:extLst>
          </p:cNvPr>
          <p:cNvSpPr>
            <a:spLocks noGrp="1" noRot="1" noChangeAspect="1" noTextEdit="1"/>
          </p:cNvSpPr>
          <p:nvPr>
            <p:ph type="sldImg"/>
          </p:nvPr>
        </p:nvSpPr>
        <p:spPr>
          <a:ln/>
        </p:spPr>
      </p:sp>
      <p:sp>
        <p:nvSpPr>
          <p:cNvPr id="58371" name="Notes Placeholder 2">
            <a:extLst>
              <a:ext uri="{FF2B5EF4-FFF2-40B4-BE49-F238E27FC236}">
                <a16:creationId xmlns:a16="http://schemas.microsoft.com/office/drawing/2014/main" id="{DAEB3BAE-663E-6D4D-B7BA-BE1B40B3C85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8372" name="Slide Number Placeholder 3">
            <a:extLst>
              <a:ext uri="{FF2B5EF4-FFF2-40B4-BE49-F238E27FC236}">
                <a16:creationId xmlns:a16="http://schemas.microsoft.com/office/drawing/2014/main" id="{A5BFCA5D-F43E-9F47-86E5-C72C6CE9E3B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75CB6D6-53C1-554F-AE60-19FA0359E094}" type="slidenum">
              <a:rPr lang="en-US" altLang="en-US" sz="1200" i="0">
                <a:latin typeface="Times" pitchFamily="2" charset="0"/>
              </a:rPr>
              <a:pPr/>
              <a:t>23</a:t>
            </a:fld>
            <a:endParaRPr lang="en-US" altLang="en-US" sz="1200" i="0" dirty="0">
              <a:latin typeface="Times" pitchFamily="2" charset="0"/>
            </a:endParaRPr>
          </a:p>
        </p:txBody>
      </p:sp>
    </p:spTree>
    <p:extLst>
      <p:ext uri="{BB962C8B-B14F-4D97-AF65-F5344CB8AC3E}">
        <p14:creationId xmlns:p14="http://schemas.microsoft.com/office/powerpoint/2010/main" val="4166576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8C2FC2F4-5080-AD49-9334-7F59D52AD7C1}"/>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12B271BA-5F39-FC4F-8862-4817D3B50C8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9396" name="Slide Number Placeholder 3">
            <a:extLst>
              <a:ext uri="{FF2B5EF4-FFF2-40B4-BE49-F238E27FC236}">
                <a16:creationId xmlns:a16="http://schemas.microsoft.com/office/drawing/2014/main" id="{C83EE561-E143-7E42-A8AA-38CB1F92273F}"/>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DD12D980-E134-8245-B416-A1BC73FE6C86}" type="slidenum">
              <a:rPr lang="en-US" altLang="en-US" sz="1200" i="0">
                <a:latin typeface="Times" pitchFamily="2" charset="0"/>
              </a:rPr>
              <a:pPr/>
              <a:t>24</a:t>
            </a:fld>
            <a:endParaRPr lang="en-US" altLang="en-US" sz="1200" i="0" dirty="0">
              <a:latin typeface="Times" pitchFamily="2" charset="0"/>
            </a:endParaRPr>
          </a:p>
        </p:txBody>
      </p:sp>
    </p:spTree>
    <p:extLst>
      <p:ext uri="{BB962C8B-B14F-4D97-AF65-F5344CB8AC3E}">
        <p14:creationId xmlns:p14="http://schemas.microsoft.com/office/powerpoint/2010/main" val="3445984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B5EF1BFF-1D57-C44C-8235-2DC37012E8D0}"/>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A798DF80-C7AB-5940-B77F-04803C1D700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0420" name="Slide Number Placeholder 3">
            <a:extLst>
              <a:ext uri="{FF2B5EF4-FFF2-40B4-BE49-F238E27FC236}">
                <a16:creationId xmlns:a16="http://schemas.microsoft.com/office/drawing/2014/main" id="{DA02C103-0336-A544-8ECE-979AB1B22B5E}"/>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A952ACC8-1D26-414F-A0CC-388E0A8AD1F4}" type="slidenum">
              <a:rPr lang="en-US" altLang="en-US" sz="1200" i="0">
                <a:latin typeface="Times" pitchFamily="2" charset="0"/>
              </a:rPr>
              <a:pPr/>
              <a:t>25</a:t>
            </a:fld>
            <a:endParaRPr lang="en-US" altLang="en-US" sz="1200" i="0" dirty="0">
              <a:latin typeface="Times" pitchFamily="2" charset="0"/>
            </a:endParaRPr>
          </a:p>
        </p:txBody>
      </p:sp>
    </p:spTree>
    <p:extLst>
      <p:ext uri="{BB962C8B-B14F-4D97-AF65-F5344CB8AC3E}">
        <p14:creationId xmlns:p14="http://schemas.microsoft.com/office/powerpoint/2010/main" val="2621011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972CFFD3-44E1-AE48-B1FB-3906AE9591F6}"/>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141677DB-1B25-C341-9C9F-99BD093B3EF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1444" name="Slide Number Placeholder 3">
            <a:extLst>
              <a:ext uri="{FF2B5EF4-FFF2-40B4-BE49-F238E27FC236}">
                <a16:creationId xmlns:a16="http://schemas.microsoft.com/office/drawing/2014/main" id="{C3AB1FE2-AED7-8247-A82F-AD86B4336A42}"/>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600BF0D-10F6-8F48-BC66-8F41FCA44F70}" type="slidenum">
              <a:rPr lang="en-US" altLang="en-US" sz="1200" i="0">
                <a:latin typeface="Times" pitchFamily="2" charset="0"/>
              </a:rPr>
              <a:pPr/>
              <a:t>26</a:t>
            </a:fld>
            <a:endParaRPr lang="en-US" altLang="en-US" sz="1200" i="0" dirty="0">
              <a:latin typeface="Times" pitchFamily="2" charset="0"/>
            </a:endParaRPr>
          </a:p>
        </p:txBody>
      </p:sp>
    </p:spTree>
    <p:extLst>
      <p:ext uri="{BB962C8B-B14F-4D97-AF65-F5344CB8AC3E}">
        <p14:creationId xmlns:p14="http://schemas.microsoft.com/office/powerpoint/2010/main" val="3749647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980A51C0-40F7-3044-99A5-AC8A08449DBB}"/>
              </a:ext>
            </a:extLst>
          </p:cNvPr>
          <p:cNvSpPr>
            <a:spLocks noGrp="1" noRot="1" noChangeAspect="1" noTextEdit="1"/>
          </p:cNvSpPr>
          <p:nvPr>
            <p:ph type="sldImg"/>
          </p:nvPr>
        </p:nvSpPr>
        <p:spPr>
          <a:ln/>
        </p:spPr>
      </p:sp>
      <p:sp>
        <p:nvSpPr>
          <p:cNvPr id="62467" name="Notes Placeholder 2">
            <a:extLst>
              <a:ext uri="{FF2B5EF4-FFF2-40B4-BE49-F238E27FC236}">
                <a16:creationId xmlns:a16="http://schemas.microsoft.com/office/drawing/2014/main" id="{E82C9A0E-9418-1647-93AB-5F5F788B847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2468" name="Slide Number Placeholder 3">
            <a:extLst>
              <a:ext uri="{FF2B5EF4-FFF2-40B4-BE49-F238E27FC236}">
                <a16:creationId xmlns:a16="http://schemas.microsoft.com/office/drawing/2014/main" id="{E46AD428-227F-754C-B8A8-44E68898403F}"/>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B02AFDA5-E13D-E840-9569-FE35B5E0A969}" type="slidenum">
              <a:rPr lang="en-US" altLang="en-US" sz="1200" i="0">
                <a:latin typeface="Times" pitchFamily="2" charset="0"/>
              </a:rPr>
              <a:pPr/>
              <a:t>27</a:t>
            </a:fld>
            <a:endParaRPr lang="en-US" altLang="en-US" sz="1200" i="0" dirty="0">
              <a:latin typeface="Times" pitchFamily="2" charset="0"/>
            </a:endParaRPr>
          </a:p>
        </p:txBody>
      </p:sp>
    </p:spTree>
    <p:extLst>
      <p:ext uri="{BB962C8B-B14F-4D97-AF65-F5344CB8AC3E}">
        <p14:creationId xmlns:p14="http://schemas.microsoft.com/office/powerpoint/2010/main" val="3847796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31A968AC-16DF-BA4B-BED3-B9D8048EB51B}"/>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B5BC9140-904B-D74A-BAB5-B1FBEAC1B1B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3492" name="Slide Number Placeholder 3">
            <a:extLst>
              <a:ext uri="{FF2B5EF4-FFF2-40B4-BE49-F238E27FC236}">
                <a16:creationId xmlns:a16="http://schemas.microsoft.com/office/drawing/2014/main" id="{4C291A9B-2432-3A4C-AA4F-F40DD8D708A9}"/>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FF62B810-A307-E343-B2B2-197D18A70AE7}" type="slidenum">
              <a:rPr lang="en-US" altLang="en-US" sz="1200" i="0">
                <a:latin typeface="Times" pitchFamily="2" charset="0"/>
              </a:rPr>
              <a:pPr/>
              <a:t>28</a:t>
            </a:fld>
            <a:endParaRPr lang="en-US" altLang="en-US" sz="1200" i="0" dirty="0">
              <a:latin typeface="Times" pitchFamily="2" charset="0"/>
            </a:endParaRPr>
          </a:p>
        </p:txBody>
      </p:sp>
    </p:spTree>
    <p:extLst>
      <p:ext uri="{BB962C8B-B14F-4D97-AF65-F5344CB8AC3E}">
        <p14:creationId xmlns:p14="http://schemas.microsoft.com/office/powerpoint/2010/main" val="4082820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2F5FC7C6-AE7A-4A42-8FFC-8F041A564C93}"/>
              </a:ext>
            </a:extLst>
          </p:cNvPr>
          <p:cNvSpPr>
            <a:spLocks noGrp="1" noRot="1" noChangeAspect="1" noTextEdit="1"/>
          </p:cNvSpPr>
          <p:nvPr>
            <p:ph type="sldImg"/>
          </p:nvPr>
        </p:nvSpPr>
        <p:spPr>
          <a:ln/>
        </p:spPr>
      </p:sp>
      <p:sp>
        <p:nvSpPr>
          <p:cNvPr id="64515" name="Notes Placeholder 2">
            <a:extLst>
              <a:ext uri="{FF2B5EF4-FFF2-40B4-BE49-F238E27FC236}">
                <a16:creationId xmlns:a16="http://schemas.microsoft.com/office/drawing/2014/main" id="{43C027C2-BF55-D240-9C73-3BCA2887FB42}"/>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4516" name="Slide Number Placeholder 3">
            <a:extLst>
              <a:ext uri="{FF2B5EF4-FFF2-40B4-BE49-F238E27FC236}">
                <a16:creationId xmlns:a16="http://schemas.microsoft.com/office/drawing/2014/main" id="{93D731CE-B331-4141-A156-3EF14C5A9C6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3D6E4855-F0A8-F04E-803A-6025746D5DBB}" type="slidenum">
              <a:rPr lang="en-US" altLang="en-US" sz="1200" i="0">
                <a:latin typeface="Times" pitchFamily="2" charset="0"/>
              </a:rPr>
              <a:pPr/>
              <a:t>29</a:t>
            </a:fld>
            <a:endParaRPr lang="en-US" altLang="en-US" sz="1200" i="0" dirty="0">
              <a:latin typeface="Times" pitchFamily="2" charset="0"/>
            </a:endParaRPr>
          </a:p>
        </p:txBody>
      </p:sp>
    </p:spTree>
    <p:extLst>
      <p:ext uri="{BB962C8B-B14F-4D97-AF65-F5344CB8AC3E}">
        <p14:creationId xmlns:p14="http://schemas.microsoft.com/office/powerpoint/2010/main" val="1792262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1BF0382D-2EAA-C941-9B19-87E853206A09}"/>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7A59EC44-0D9B-8046-ADF1-388E9887CF0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37892" name="Slide Number Placeholder 3">
            <a:extLst>
              <a:ext uri="{FF2B5EF4-FFF2-40B4-BE49-F238E27FC236}">
                <a16:creationId xmlns:a16="http://schemas.microsoft.com/office/drawing/2014/main" id="{0BD42A6A-4421-E841-891E-D78F27C06602}"/>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A90E468B-6E79-8644-8D14-7AC639B13B18}" type="slidenum">
              <a:rPr lang="en-US" altLang="en-US" sz="1200" i="0">
                <a:latin typeface="Times" pitchFamily="2" charset="0"/>
              </a:rPr>
              <a:pPr/>
              <a:t>3</a:t>
            </a:fld>
            <a:endParaRPr lang="en-US" altLang="en-US" sz="1200" i="0" dirty="0">
              <a:latin typeface="Times" pitchFamily="2" charset="0"/>
            </a:endParaRPr>
          </a:p>
        </p:txBody>
      </p:sp>
    </p:spTree>
    <p:extLst>
      <p:ext uri="{BB962C8B-B14F-4D97-AF65-F5344CB8AC3E}">
        <p14:creationId xmlns:p14="http://schemas.microsoft.com/office/powerpoint/2010/main" val="1705186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D30518A0-53DB-9849-BC6B-903B46A7C9CB}"/>
              </a:ext>
            </a:extLst>
          </p:cNvPr>
          <p:cNvSpPr>
            <a:spLocks noGrp="1" noRot="1" noChangeAspect="1" noTextEdit="1"/>
          </p:cNvSpPr>
          <p:nvPr>
            <p:ph type="sldImg"/>
          </p:nvPr>
        </p:nvSpPr>
        <p:spPr>
          <a:solidFill>
            <a:srgbClr val="FFFFFF"/>
          </a:solidFill>
          <a:ln/>
        </p:spPr>
      </p:sp>
      <p:sp>
        <p:nvSpPr>
          <p:cNvPr id="65539" name="Notes Placeholder 2">
            <a:extLst>
              <a:ext uri="{FF2B5EF4-FFF2-40B4-BE49-F238E27FC236}">
                <a16:creationId xmlns:a16="http://schemas.microsoft.com/office/drawing/2014/main" id="{27354733-4AA9-7E45-A515-FC83C07688A7}"/>
              </a:ext>
            </a:extLst>
          </p:cNvPr>
          <p:cNvSpPr>
            <a:spLocks noGrp="1"/>
          </p:cNvSpPr>
          <p:nvPr>
            <p:ph type="body" idx="1"/>
          </p:nvPr>
        </p:nvSpPr>
        <p:spPr>
          <a:noFill/>
          <a:ln>
            <a:solidFill>
              <a:srgbClr val="000000"/>
            </a:solidFill>
          </a:ln>
          <a:extLst>
            <a:ext uri="{909E8E84-426E-40dd-AFC4-6F175D3DCCD1}">
              <a14:hiddenFill xmlns:a14="http://schemas.microsoft.com/office/drawing/2010/main" xmlns="">
                <a:solidFill>
                  <a:srgbClr val="FFFFFF"/>
                </a:solidFill>
              </a14:hiddenFill>
            </a:ext>
          </a:extLst>
        </p:spPr>
        <p:txBody>
          <a:bodyPr/>
          <a:lstStyle/>
          <a:p>
            <a:endParaRPr lang="en-US" altLang="en-US" dirty="0">
              <a:latin typeface="Times" pitchFamily="2" charset="0"/>
              <a:ea typeface="ＭＳ Ｐゴシック" panose="020B0600070205080204" pitchFamily="34" charset="-128"/>
            </a:endParaRPr>
          </a:p>
        </p:txBody>
      </p:sp>
      <p:sp>
        <p:nvSpPr>
          <p:cNvPr id="65540" name="Slide Number Placeholder 3">
            <a:extLst>
              <a:ext uri="{FF2B5EF4-FFF2-40B4-BE49-F238E27FC236}">
                <a16:creationId xmlns:a16="http://schemas.microsoft.com/office/drawing/2014/main" id="{8DD2126F-6E2B-C14D-80CD-28C303217C38}"/>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65E3BF0D-E484-6B48-AD90-73A5E0DFF513}" type="slidenum">
              <a:rPr lang="en-US" altLang="en-US" sz="1200" i="0">
                <a:latin typeface="Times" pitchFamily="2" charset="0"/>
              </a:rPr>
              <a:pPr algn="r"/>
              <a:t>30</a:t>
            </a:fld>
            <a:endParaRPr lang="en-US" altLang="en-US" sz="1200" i="0" dirty="0">
              <a:latin typeface="Times" pitchFamily="2" charset="0"/>
            </a:endParaRPr>
          </a:p>
        </p:txBody>
      </p:sp>
    </p:spTree>
    <p:extLst>
      <p:ext uri="{BB962C8B-B14F-4D97-AF65-F5344CB8AC3E}">
        <p14:creationId xmlns:p14="http://schemas.microsoft.com/office/powerpoint/2010/main" val="717373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5AD767B9-47CE-8B40-93C7-BDD882CD1CA7}"/>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BBB5503E-C93A-2F41-BBE5-1227FE5816C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6564" name="Slide Number Placeholder 3">
            <a:extLst>
              <a:ext uri="{FF2B5EF4-FFF2-40B4-BE49-F238E27FC236}">
                <a16:creationId xmlns:a16="http://schemas.microsoft.com/office/drawing/2014/main" id="{A6811110-022C-B446-9B4A-86E3F5972D7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6D7D5B3-1A91-6A48-B0D1-EDC6A5BDF96A}" type="slidenum">
              <a:rPr lang="en-US" altLang="en-US" sz="1200" i="0">
                <a:latin typeface="Times" pitchFamily="2" charset="0"/>
              </a:rPr>
              <a:pPr/>
              <a:t>31</a:t>
            </a:fld>
            <a:endParaRPr lang="en-US" altLang="en-US" sz="1200" i="0" dirty="0">
              <a:latin typeface="Times" pitchFamily="2" charset="0"/>
            </a:endParaRPr>
          </a:p>
        </p:txBody>
      </p:sp>
    </p:spTree>
    <p:extLst>
      <p:ext uri="{BB962C8B-B14F-4D97-AF65-F5344CB8AC3E}">
        <p14:creationId xmlns:p14="http://schemas.microsoft.com/office/powerpoint/2010/main" val="3927302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CAD52CCA-F1FE-E741-A60F-4097B83196EB}"/>
              </a:ext>
            </a:extLst>
          </p:cNvPr>
          <p:cNvSpPr>
            <a:spLocks noGrp="1" noRot="1" noChangeAspect="1" noTextEdit="1"/>
          </p:cNvSpPr>
          <p:nvPr>
            <p:ph type="sldImg"/>
          </p:nvPr>
        </p:nvSpPr>
        <p:spPr>
          <a:ln/>
        </p:spPr>
      </p:sp>
      <p:sp>
        <p:nvSpPr>
          <p:cNvPr id="38915" name="Notes Placeholder 2">
            <a:extLst>
              <a:ext uri="{FF2B5EF4-FFF2-40B4-BE49-F238E27FC236}">
                <a16:creationId xmlns:a16="http://schemas.microsoft.com/office/drawing/2014/main" id="{B068D774-8B86-A446-A598-FDC8C7D1D3F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38916" name="Slide Number Placeholder 3">
            <a:extLst>
              <a:ext uri="{FF2B5EF4-FFF2-40B4-BE49-F238E27FC236}">
                <a16:creationId xmlns:a16="http://schemas.microsoft.com/office/drawing/2014/main" id="{E2F87978-0150-0E43-821B-803F9C6B0E1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2D3F5BFE-40AE-2340-BE15-6C97CE9D1D87}" type="slidenum">
              <a:rPr lang="en-US" altLang="en-US" sz="1200" i="0">
                <a:latin typeface="Times" pitchFamily="2" charset="0"/>
              </a:rPr>
              <a:pPr/>
              <a:t>4</a:t>
            </a:fld>
            <a:endParaRPr lang="en-US" altLang="en-US" sz="1200" i="0" dirty="0">
              <a:latin typeface="Times" pitchFamily="2" charset="0"/>
            </a:endParaRPr>
          </a:p>
        </p:txBody>
      </p:sp>
    </p:spTree>
    <p:extLst>
      <p:ext uri="{BB962C8B-B14F-4D97-AF65-F5344CB8AC3E}">
        <p14:creationId xmlns:p14="http://schemas.microsoft.com/office/powerpoint/2010/main" val="4052636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24395810-2177-654D-80DC-32E8AFFCFA0B}"/>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530463F2-EBF5-9640-AA2C-5B566A3E57E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39940" name="Slide Number Placeholder 3">
            <a:extLst>
              <a:ext uri="{FF2B5EF4-FFF2-40B4-BE49-F238E27FC236}">
                <a16:creationId xmlns:a16="http://schemas.microsoft.com/office/drawing/2014/main" id="{33268EDD-67B0-214B-B548-AA3196556F8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4B153942-02A7-D944-8036-A570366EB619}" type="slidenum">
              <a:rPr lang="en-US" altLang="en-US" sz="1200" i="0">
                <a:latin typeface="Times" pitchFamily="2" charset="0"/>
              </a:rPr>
              <a:pPr/>
              <a:t>5</a:t>
            </a:fld>
            <a:endParaRPr lang="en-US" altLang="en-US" sz="1200" i="0" dirty="0">
              <a:latin typeface="Times" pitchFamily="2" charset="0"/>
            </a:endParaRPr>
          </a:p>
        </p:txBody>
      </p:sp>
    </p:spTree>
    <p:extLst>
      <p:ext uri="{BB962C8B-B14F-4D97-AF65-F5344CB8AC3E}">
        <p14:creationId xmlns:p14="http://schemas.microsoft.com/office/powerpoint/2010/main" val="127172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4510E2A5-CAF1-8340-AC88-39B72582B87B}"/>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608D387D-6363-5349-A09A-FE38E732396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0964" name="Slide Number Placeholder 3">
            <a:extLst>
              <a:ext uri="{FF2B5EF4-FFF2-40B4-BE49-F238E27FC236}">
                <a16:creationId xmlns:a16="http://schemas.microsoft.com/office/drawing/2014/main" id="{12FEC20F-B730-B647-A67A-1AEB75D7DAD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0B277E9-1286-8649-829C-22DA361CEDA6}" type="slidenum">
              <a:rPr lang="en-US" altLang="en-US" sz="1200" i="0">
                <a:latin typeface="Times" pitchFamily="2" charset="0"/>
              </a:rPr>
              <a:pPr/>
              <a:t>6</a:t>
            </a:fld>
            <a:endParaRPr lang="en-US" altLang="en-US" sz="1200" i="0" dirty="0">
              <a:latin typeface="Times" pitchFamily="2" charset="0"/>
            </a:endParaRPr>
          </a:p>
        </p:txBody>
      </p:sp>
    </p:spTree>
    <p:extLst>
      <p:ext uri="{BB962C8B-B14F-4D97-AF65-F5344CB8AC3E}">
        <p14:creationId xmlns:p14="http://schemas.microsoft.com/office/powerpoint/2010/main" val="1260456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22533A55-8B95-4C42-96A8-8190F20A50A3}"/>
              </a:ext>
            </a:extLst>
          </p:cNvPr>
          <p:cNvSpPr>
            <a:spLocks noGrp="1" noRot="1" noChangeAspect="1" noTextEdit="1"/>
          </p:cNvSpPr>
          <p:nvPr>
            <p:ph type="sldImg"/>
          </p:nvPr>
        </p:nvSpPr>
        <p:spPr>
          <a:ln/>
        </p:spPr>
      </p:sp>
      <p:sp>
        <p:nvSpPr>
          <p:cNvPr id="41987" name="Notes Placeholder 2">
            <a:extLst>
              <a:ext uri="{FF2B5EF4-FFF2-40B4-BE49-F238E27FC236}">
                <a16:creationId xmlns:a16="http://schemas.microsoft.com/office/drawing/2014/main" id="{63C5DAD5-22F2-5743-B7D0-F916334161A6}"/>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1988" name="Slide Number Placeholder 3">
            <a:extLst>
              <a:ext uri="{FF2B5EF4-FFF2-40B4-BE49-F238E27FC236}">
                <a16:creationId xmlns:a16="http://schemas.microsoft.com/office/drawing/2014/main" id="{3B8271E1-86A1-8F42-9350-7291CDF87EB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D5103E36-951B-D745-8DB2-A3B718E2461A}" type="slidenum">
              <a:rPr lang="en-US" altLang="en-US" sz="1200" i="0">
                <a:latin typeface="Times" pitchFamily="2" charset="0"/>
              </a:rPr>
              <a:pPr/>
              <a:t>7</a:t>
            </a:fld>
            <a:endParaRPr lang="en-US" altLang="en-US" sz="1200" i="0" dirty="0">
              <a:latin typeface="Times" pitchFamily="2" charset="0"/>
            </a:endParaRPr>
          </a:p>
        </p:txBody>
      </p:sp>
    </p:spTree>
    <p:extLst>
      <p:ext uri="{BB962C8B-B14F-4D97-AF65-F5344CB8AC3E}">
        <p14:creationId xmlns:p14="http://schemas.microsoft.com/office/powerpoint/2010/main" val="292064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1E1C70BC-9D9A-774D-BC9B-BB047BF871FB}"/>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E3FF5E21-6446-A04F-AD10-25F94C382F7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A217E4DA-A998-4E41-B0F1-8FBB576C2C2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A181BC9A-3B8D-2D42-BC55-23671B9E77C8}" type="slidenum">
              <a:rPr lang="en-US" altLang="en-US" sz="1200" i="0">
                <a:latin typeface="Times" pitchFamily="2" charset="0"/>
              </a:rPr>
              <a:pPr/>
              <a:t>8</a:t>
            </a:fld>
            <a:endParaRPr lang="en-US" altLang="en-US" sz="1200" i="0" dirty="0">
              <a:latin typeface="Times" pitchFamily="2" charset="0"/>
            </a:endParaRPr>
          </a:p>
        </p:txBody>
      </p:sp>
    </p:spTree>
    <p:extLst>
      <p:ext uri="{BB962C8B-B14F-4D97-AF65-F5344CB8AC3E}">
        <p14:creationId xmlns:p14="http://schemas.microsoft.com/office/powerpoint/2010/main" val="4122883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57EC5299-C78D-8040-BC71-B51DC08EB93B}"/>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5660AFC2-D36F-FF43-B649-CA792DDAA052}"/>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4036" name="Slide Number Placeholder 3">
            <a:extLst>
              <a:ext uri="{FF2B5EF4-FFF2-40B4-BE49-F238E27FC236}">
                <a16:creationId xmlns:a16="http://schemas.microsoft.com/office/drawing/2014/main" id="{AE0421A0-FBCC-B048-A8B3-828504DD2C2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F0961BB-FC89-0C44-A10D-74F134F5547C}" type="slidenum">
              <a:rPr lang="en-US" altLang="en-US" sz="1200" i="0">
                <a:latin typeface="Times" pitchFamily="2" charset="0"/>
              </a:rPr>
              <a:pPr/>
              <a:t>9</a:t>
            </a:fld>
            <a:endParaRPr lang="en-US" altLang="en-US" sz="1200" i="0" dirty="0">
              <a:latin typeface="Times" pitchFamily="2" charset="0"/>
            </a:endParaRPr>
          </a:p>
        </p:txBody>
      </p:sp>
    </p:spTree>
    <p:extLst>
      <p:ext uri="{BB962C8B-B14F-4D97-AF65-F5344CB8AC3E}">
        <p14:creationId xmlns:p14="http://schemas.microsoft.com/office/powerpoint/2010/main" val="1747502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subTitle" idx="1"/>
          </p:nvPr>
        </p:nvSpPr>
        <p:spPr>
          <a:xfrm>
            <a:off x="1371600" y="4419600"/>
            <a:ext cx="6400800" cy="1752600"/>
          </a:xfrm>
        </p:spPr>
        <p:txBody>
          <a:bodyPr/>
          <a:lstStyle>
            <a:lvl1pPr marL="0" indent="0" algn="ctr">
              <a:buFontTx/>
              <a:buNone/>
              <a:defRPr b="1">
                <a:solidFill>
                  <a:schemeClr val="bg1"/>
                </a:solidFill>
              </a:defRPr>
            </a:lvl1pPr>
          </a:lstStyle>
          <a:p>
            <a:r>
              <a:rPr lang="en-US"/>
              <a:t>Click to edit Master subtitle style</a:t>
            </a:r>
          </a:p>
        </p:txBody>
      </p:sp>
      <p:sp>
        <p:nvSpPr>
          <p:cNvPr id="5123" name="Rectangle 3"/>
          <p:cNvSpPr>
            <a:spLocks noGrp="1" noChangeArrowheads="1"/>
          </p:cNvSpPr>
          <p:nvPr>
            <p:ph type="ctrTitle" sz="quarter"/>
          </p:nvPr>
        </p:nvSpPr>
        <p:spPr>
          <a:xfrm>
            <a:off x="685800" y="2590800"/>
            <a:ext cx="7772400" cy="1470025"/>
          </a:xfrm>
        </p:spPr>
        <p:txBody>
          <a:bodyPr/>
          <a:lstStyle>
            <a:lvl1pPr>
              <a:defRPr sz="4800" b="0">
                <a:solidFill>
                  <a:schemeClr val="bg1"/>
                </a:solidFill>
              </a:defRPr>
            </a:lvl1pPr>
          </a:lstStyle>
          <a:p>
            <a:r>
              <a:rPr lang="en-US"/>
              <a:t>Click to edit Master title style</a:t>
            </a:r>
          </a:p>
        </p:txBody>
      </p:sp>
    </p:spTree>
    <p:extLst>
      <p:ext uri="{BB962C8B-B14F-4D97-AF65-F5344CB8AC3E}">
        <p14:creationId xmlns:p14="http://schemas.microsoft.com/office/powerpoint/2010/main" val="3068082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8F8F284-E0C1-704E-A5B6-61F8FAEA7ACD}"/>
              </a:ext>
            </a:extLst>
          </p:cNvPr>
          <p:cNvSpPr>
            <a:spLocks noGrp="1" noChangeArrowheads="1"/>
          </p:cNvSpPr>
          <p:nvPr>
            <p:ph type="sldNum" sz="quarter" idx="10"/>
          </p:nvPr>
        </p:nvSpPr>
        <p:spPr>
          <a:ln/>
        </p:spPr>
        <p:txBody>
          <a:bodyPr/>
          <a:lstStyle>
            <a:lvl1pPr>
              <a:defRPr/>
            </a:lvl1pPr>
          </a:lstStyle>
          <a:p>
            <a:fld id="{D6A3408D-D0EF-D644-A3F6-6B5051407AD8}" type="slidenum">
              <a:rPr lang="en-US" altLang="en-US"/>
              <a:pPr/>
              <a:t>‹#›</a:t>
            </a:fld>
            <a:endParaRPr lang="en-US" altLang="en-US" dirty="0"/>
          </a:p>
        </p:txBody>
      </p:sp>
    </p:spTree>
    <p:extLst>
      <p:ext uri="{BB962C8B-B14F-4D97-AF65-F5344CB8AC3E}">
        <p14:creationId xmlns:p14="http://schemas.microsoft.com/office/powerpoint/2010/main" val="190398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B98D76-7AF3-284F-86E6-12B87FE3AE71}"/>
              </a:ext>
            </a:extLst>
          </p:cNvPr>
          <p:cNvSpPr>
            <a:spLocks noGrp="1" noChangeArrowheads="1"/>
          </p:cNvSpPr>
          <p:nvPr>
            <p:ph type="sldNum" sz="quarter" idx="10"/>
          </p:nvPr>
        </p:nvSpPr>
        <p:spPr>
          <a:ln/>
        </p:spPr>
        <p:txBody>
          <a:bodyPr/>
          <a:lstStyle>
            <a:lvl1pPr>
              <a:defRPr/>
            </a:lvl1pPr>
          </a:lstStyle>
          <a:p>
            <a:fld id="{127393D5-E8EA-5141-9AA3-6523F0FFAEE9}" type="slidenum">
              <a:rPr lang="en-US" altLang="en-US"/>
              <a:pPr/>
              <a:t>‹#›</a:t>
            </a:fld>
            <a:endParaRPr lang="en-US" altLang="en-US" dirty="0"/>
          </a:p>
        </p:txBody>
      </p:sp>
    </p:spTree>
    <p:extLst>
      <p:ext uri="{BB962C8B-B14F-4D97-AF65-F5344CB8AC3E}">
        <p14:creationId xmlns:p14="http://schemas.microsoft.com/office/powerpoint/2010/main" val="281001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5438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F9A2F27-1169-3544-9344-00B1B67F5755}"/>
              </a:ext>
            </a:extLst>
          </p:cNvPr>
          <p:cNvSpPr>
            <a:spLocks noGrp="1" noChangeArrowheads="1"/>
          </p:cNvSpPr>
          <p:nvPr>
            <p:ph type="sldNum" sz="quarter" idx="10"/>
          </p:nvPr>
        </p:nvSpPr>
        <p:spPr>
          <a:ln/>
        </p:spPr>
        <p:txBody>
          <a:bodyPr/>
          <a:lstStyle>
            <a:lvl1pPr>
              <a:defRPr/>
            </a:lvl1pPr>
          </a:lstStyle>
          <a:p>
            <a:fld id="{352697C8-2599-5643-8CB7-52FA3C7185C2}" type="slidenum">
              <a:rPr lang="en-US" altLang="en-US"/>
              <a:pPr/>
              <a:t>‹#›</a:t>
            </a:fld>
            <a:endParaRPr lang="en-US" altLang="en-US" dirty="0"/>
          </a:p>
        </p:txBody>
      </p:sp>
    </p:spTree>
    <p:extLst>
      <p:ext uri="{BB962C8B-B14F-4D97-AF65-F5344CB8AC3E}">
        <p14:creationId xmlns:p14="http://schemas.microsoft.com/office/powerpoint/2010/main" val="2004197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E3DF4AF-5685-0346-94E7-9AC5E43FA030}"/>
              </a:ext>
            </a:extLst>
          </p:cNvPr>
          <p:cNvSpPr>
            <a:spLocks noGrp="1" noChangeArrowheads="1"/>
          </p:cNvSpPr>
          <p:nvPr>
            <p:ph type="sldNum" sz="quarter" idx="10"/>
          </p:nvPr>
        </p:nvSpPr>
        <p:spPr>
          <a:ln/>
        </p:spPr>
        <p:txBody>
          <a:bodyPr/>
          <a:lstStyle>
            <a:lvl1pPr>
              <a:defRPr/>
            </a:lvl1pPr>
          </a:lstStyle>
          <a:p>
            <a:fld id="{B19CD078-832A-0A41-9AC5-23730A8E9165}" type="slidenum">
              <a:rPr lang="en-US" altLang="en-US"/>
              <a:pPr/>
              <a:t>‹#›</a:t>
            </a:fld>
            <a:endParaRPr lang="en-US" altLang="en-US" dirty="0"/>
          </a:p>
        </p:txBody>
      </p:sp>
    </p:spTree>
    <p:extLst>
      <p:ext uri="{BB962C8B-B14F-4D97-AF65-F5344CB8AC3E}">
        <p14:creationId xmlns:p14="http://schemas.microsoft.com/office/powerpoint/2010/main" val="587730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D936B80-5EBE-C44B-9E68-B801C72CF8AF}"/>
              </a:ext>
            </a:extLst>
          </p:cNvPr>
          <p:cNvSpPr>
            <a:spLocks noGrp="1" noChangeArrowheads="1"/>
          </p:cNvSpPr>
          <p:nvPr>
            <p:ph type="sldNum" sz="quarter" idx="10"/>
          </p:nvPr>
        </p:nvSpPr>
        <p:spPr>
          <a:ln/>
        </p:spPr>
        <p:txBody>
          <a:bodyPr/>
          <a:lstStyle>
            <a:lvl1pPr>
              <a:defRPr/>
            </a:lvl1pPr>
          </a:lstStyle>
          <a:p>
            <a:fld id="{10F30F59-3AC2-0943-8B5E-06695F512DB2}" type="slidenum">
              <a:rPr lang="en-US" altLang="en-US"/>
              <a:pPr/>
              <a:t>‹#›</a:t>
            </a:fld>
            <a:endParaRPr lang="en-US" altLang="en-US" dirty="0"/>
          </a:p>
        </p:txBody>
      </p:sp>
    </p:spTree>
    <p:extLst>
      <p:ext uri="{BB962C8B-B14F-4D97-AF65-F5344CB8AC3E}">
        <p14:creationId xmlns:p14="http://schemas.microsoft.com/office/powerpoint/2010/main" val="359109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C70E1AF-5F30-E44D-885C-73AF639F0F0E}"/>
              </a:ext>
            </a:extLst>
          </p:cNvPr>
          <p:cNvSpPr>
            <a:spLocks noGrp="1" noChangeArrowheads="1"/>
          </p:cNvSpPr>
          <p:nvPr>
            <p:ph type="sldNum" sz="quarter" idx="10"/>
          </p:nvPr>
        </p:nvSpPr>
        <p:spPr>
          <a:ln/>
        </p:spPr>
        <p:txBody>
          <a:bodyPr/>
          <a:lstStyle>
            <a:lvl1pPr>
              <a:defRPr/>
            </a:lvl1pPr>
          </a:lstStyle>
          <a:p>
            <a:fld id="{D966A9AA-55C5-A840-9B55-EA35936E60E7}" type="slidenum">
              <a:rPr lang="en-US" altLang="en-US"/>
              <a:pPr/>
              <a:t>‹#›</a:t>
            </a:fld>
            <a:endParaRPr lang="en-US" altLang="en-US" dirty="0"/>
          </a:p>
        </p:txBody>
      </p:sp>
    </p:spTree>
    <p:extLst>
      <p:ext uri="{BB962C8B-B14F-4D97-AF65-F5344CB8AC3E}">
        <p14:creationId xmlns:p14="http://schemas.microsoft.com/office/powerpoint/2010/main" val="390873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D3D0885-4D78-EF45-81DD-91A2E4C6B075}"/>
              </a:ext>
            </a:extLst>
          </p:cNvPr>
          <p:cNvSpPr>
            <a:spLocks noGrp="1" noChangeArrowheads="1"/>
          </p:cNvSpPr>
          <p:nvPr>
            <p:ph type="sldNum" sz="quarter" idx="10"/>
          </p:nvPr>
        </p:nvSpPr>
        <p:spPr>
          <a:ln/>
        </p:spPr>
        <p:txBody>
          <a:bodyPr/>
          <a:lstStyle>
            <a:lvl1pPr>
              <a:defRPr/>
            </a:lvl1pPr>
          </a:lstStyle>
          <a:p>
            <a:fld id="{69BEDC4C-58F9-1F47-AE10-F7AD85289CDF}" type="slidenum">
              <a:rPr lang="en-US" altLang="en-US"/>
              <a:pPr/>
              <a:t>‹#›</a:t>
            </a:fld>
            <a:endParaRPr lang="en-US" altLang="en-US" dirty="0"/>
          </a:p>
        </p:txBody>
      </p:sp>
    </p:spTree>
    <p:extLst>
      <p:ext uri="{BB962C8B-B14F-4D97-AF65-F5344CB8AC3E}">
        <p14:creationId xmlns:p14="http://schemas.microsoft.com/office/powerpoint/2010/main" val="956394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04F7196-2651-C047-97DA-739A2779EE89}"/>
              </a:ext>
            </a:extLst>
          </p:cNvPr>
          <p:cNvSpPr>
            <a:spLocks noGrp="1" noChangeArrowheads="1"/>
          </p:cNvSpPr>
          <p:nvPr>
            <p:ph type="sldNum" sz="quarter" idx="10"/>
          </p:nvPr>
        </p:nvSpPr>
        <p:spPr>
          <a:ln/>
        </p:spPr>
        <p:txBody>
          <a:bodyPr/>
          <a:lstStyle>
            <a:lvl1pPr>
              <a:defRPr/>
            </a:lvl1pPr>
          </a:lstStyle>
          <a:p>
            <a:fld id="{A5C2C4F6-3117-7A4B-BE9D-482749D5C435}" type="slidenum">
              <a:rPr lang="en-US" altLang="en-US"/>
              <a:pPr/>
              <a:t>‹#›</a:t>
            </a:fld>
            <a:endParaRPr lang="en-US" altLang="en-US" dirty="0"/>
          </a:p>
        </p:txBody>
      </p:sp>
    </p:spTree>
    <p:extLst>
      <p:ext uri="{BB962C8B-B14F-4D97-AF65-F5344CB8AC3E}">
        <p14:creationId xmlns:p14="http://schemas.microsoft.com/office/powerpoint/2010/main" val="9771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E0865D2-6C90-2D44-80D4-F3F5F975CA09}"/>
              </a:ext>
            </a:extLst>
          </p:cNvPr>
          <p:cNvSpPr>
            <a:spLocks noGrp="1" noChangeArrowheads="1"/>
          </p:cNvSpPr>
          <p:nvPr>
            <p:ph type="sldNum" sz="quarter" idx="10"/>
          </p:nvPr>
        </p:nvSpPr>
        <p:spPr>
          <a:ln/>
        </p:spPr>
        <p:txBody>
          <a:bodyPr/>
          <a:lstStyle>
            <a:lvl1pPr>
              <a:defRPr/>
            </a:lvl1pPr>
          </a:lstStyle>
          <a:p>
            <a:fld id="{6940805D-6DB9-C545-8E17-11EA59025649}" type="slidenum">
              <a:rPr lang="en-US" altLang="en-US"/>
              <a:pPr/>
              <a:t>‹#›</a:t>
            </a:fld>
            <a:endParaRPr lang="en-US" altLang="en-US" dirty="0"/>
          </a:p>
        </p:txBody>
      </p:sp>
    </p:spTree>
    <p:extLst>
      <p:ext uri="{BB962C8B-B14F-4D97-AF65-F5344CB8AC3E}">
        <p14:creationId xmlns:p14="http://schemas.microsoft.com/office/powerpoint/2010/main" val="2698424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15C6B28-422E-2F4B-B088-E9D154ACE5A4}"/>
              </a:ext>
            </a:extLst>
          </p:cNvPr>
          <p:cNvSpPr>
            <a:spLocks noGrp="1" noChangeArrowheads="1"/>
          </p:cNvSpPr>
          <p:nvPr>
            <p:ph type="sldNum" sz="quarter" idx="10"/>
          </p:nvPr>
        </p:nvSpPr>
        <p:spPr>
          <a:ln/>
        </p:spPr>
        <p:txBody>
          <a:bodyPr/>
          <a:lstStyle>
            <a:lvl1pPr>
              <a:defRPr/>
            </a:lvl1pPr>
          </a:lstStyle>
          <a:p>
            <a:fld id="{139C787D-37FB-F641-8B64-89D367CA04DA}" type="slidenum">
              <a:rPr lang="en-US" altLang="en-US"/>
              <a:pPr/>
              <a:t>‹#›</a:t>
            </a:fld>
            <a:endParaRPr lang="en-US" altLang="en-US" dirty="0"/>
          </a:p>
        </p:txBody>
      </p:sp>
    </p:spTree>
    <p:extLst>
      <p:ext uri="{BB962C8B-B14F-4D97-AF65-F5344CB8AC3E}">
        <p14:creationId xmlns:p14="http://schemas.microsoft.com/office/powerpoint/2010/main" val="3763172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7333275-670B-EC48-800E-9341BB0A2853}"/>
              </a:ext>
            </a:extLst>
          </p:cNvPr>
          <p:cNvSpPr>
            <a:spLocks noGrp="1" noChangeArrowheads="1"/>
          </p:cNvSpPr>
          <p:nvPr>
            <p:ph type="title"/>
          </p:nvPr>
        </p:nvSpPr>
        <p:spPr bwMode="auto">
          <a:xfrm>
            <a:off x="838200" y="304800"/>
            <a:ext cx="7543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93FB178-E0B9-D148-92E1-89525B5903D3}"/>
              </a:ext>
            </a:extLst>
          </p:cNvPr>
          <p:cNvSpPr>
            <a:spLocks noGrp="1" noChangeArrowheads="1"/>
          </p:cNvSpPr>
          <p:nvPr>
            <p:ph type="body" idx="1"/>
          </p:nvPr>
        </p:nvSpPr>
        <p:spPr bwMode="auto">
          <a:xfrm>
            <a:off x="457200" y="1676400"/>
            <a:ext cx="82296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B61603A7-3DAC-BB44-ACA3-E9C6C737D36D}"/>
              </a:ext>
            </a:extLst>
          </p:cNvPr>
          <p:cNvSpPr>
            <a:spLocks noGrp="1" noChangeArrowheads="1"/>
          </p:cNvSpPr>
          <p:nvPr>
            <p:ph type="sldNum" sz="quarter" idx="4"/>
          </p:nvPr>
        </p:nvSpPr>
        <p:spPr bwMode="auto">
          <a:xfrm>
            <a:off x="533400" y="63246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i="0"/>
            </a:lvl1pPr>
          </a:lstStyle>
          <a:p>
            <a:fld id="{65EEF872-50DC-FA44-BEC4-F9C9A841A8D3}"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804"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ctr" rtl="0" eaLnBrk="0" fontAlgn="base" hangingPunct="0">
        <a:spcBef>
          <a:spcPct val="0"/>
        </a:spcBef>
        <a:spcAft>
          <a:spcPct val="0"/>
        </a:spcAft>
        <a:defRPr sz="3600" b="1">
          <a:solidFill>
            <a:schemeClr val="tx2"/>
          </a:solidFill>
          <a:latin typeface="+mj-lt"/>
          <a:ea typeface="ＭＳ Ｐゴシック" charset="0"/>
          <a:cs typeface="+mj-cs"/>
        </a:defRPr>
      </a:lvl1pPr>
      <a:lvl2pPr algn="ctr" rtl="0" eaLnBrk="0" fontAlgn="base" hangingPunct="0">
        <a:spcBef>
          <a:spcPct val="0"/>
        </a:spcBef>
        <a:spcAft>
          <a:spcPct val="0"/>
        </a:spcAft>
        <a:defRPr sz="4000" b="1">
          <a:solidFill>
            <a:schemeClr val="tx2"/>
          </a:solidFill>
          <a:latin typeface="Arial" charset="0"/>
          <a:ea typeface="ＭＳ Ｐゴシック" charset="0"/>
        </a:defRPr>
      </a:lvl2pPr>
      <a:lvl3pPr algn="ctr" rtl="0" eaLnBrk="0" fontAlgn="base" hangingPunct="0">
        <a:spcBef>
          <a:spcPct val="0"/>
        </a:spcBef>
        <a:spcAft>
          <a:spcPct val="0"/>
        </a:spcAft>
        <a:defRPr sz="4000" b="1">
          <a:solidFill>
            <a:schemeClr val="tx2"/>
          </a:solidFill>
          <a:latin typeface="Arial" charset="0"/>
          <a:ea typeface="ＭＳ Ｐゴシック" charset="0"/>
        </a:defRPr>
      </a:lvl3pPr>
      <a:lvl4pPr algn="ctr" rtl="0" eaLnBrk="0" fontAlgn="base" hangingPunct="0">
        <a:spcBef>
          <a:spcPct val="0"/>
        </a:spcBef>
        <a:spcAft>
          <a:spcPct val="0"/>
        </a:spcAft>
        <a:defRPr sz="4000" b="1">
          <a:solidFill>
            <a:schemeClr val="tx2"/>
          </a:solidFill>
          <a:latin typeface="Arial" charset="0"/>
          <a:ea typeface="ＭＳ Ｐゴシック" charset="0"/>
        </a:defRPr>
      </a:lvl4pPr>
      <a:lvl5pPr algn="ctr" rtl="0" eaLnBrk="0" fontAlgn="base" hangingPunct="0">
        <a:spcBef>
          <a:spcPct val="0"/>
        </a:spcBef>
        <a:spcAft>
          <a:spcPct val="0"/>
        </a:spcAft>
        <a:defRPr sz="4000" b="1">
          <a:solidFill>
            <a:schemeClr val="tx2"/>
          </a:solidFill>
          <a:latin typeface="Arial" charset="0"/>
          <a:ea typeface="ＭＳ Ｐゴシック" charset="0"/>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5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BC2E78B-34F7-974C-8FC6-4BE79CFD127E}"/>
              </a:ext>
            </a:extLst>
          </p:cNvPr>
          <p:cNvSpPr>
            <a:spLocks noGrp="1" noChangeArrowheads="1"/>
          </p:cNvSpPr>
          <p:nvPr>
            <p:ph type="ctrTitle"/>
          </p:nvPr>
        </p:nvSpPr>
        <p:spPr>
          <a:xfrm>
            <a:off x="152400" y="1219200"/>
            <a:ext cx="4114800" cy="1470025"/>
          </a:xfrm>
        </p:spPr>
        <p:txBody>
          <a:bodyPr/>
          <a:lstStyle/>
          <a:p>
            <a:pPr eaLnBrk="1" hangingPunct="1"/>
            <a:r>
              <a:rPr lang="en-US" altLang="en-US" sz="4400" b="1" dirty="0">
                <a:ea typeface="ＭＳ Ｐゴシック" panose="020B0600070205080204" pitchFamily="34" charset="-128"/>
              </a:rPr>
              <a:t>Chapter 11</a:t>
            </a:r>
            <a:endParaRPr lang="en-US" altLang="en-US" b="1" dirty="0">
              <a:ea typeface="ＭＳ Ｐゴシック" panose="020B0600070205080204" pitchFamily="34" charset="-128"/>
            </a:endParaRPr>
          </a:p>
        </p:txBody>
      </p:sp>
      <p:sp>
        <p:nvSpPr>
          <p:cNvPr id="3075" name="Rectangle 3">
            <a:extLst>
              <a:ext uri="{FF2B5EF4-FFF2-40B4-BE49-F238E27FC236}">
                <a16:creationId xmlns:a16="http://schemas.microsoft.com/office/drawing/2014/main" id="{93E8DF7D-9DD0-1242-94A7-CD6C169DC645}"/>
              </a:ext>
            </a:extLst>
          </p:cNvPr>
          <p:cNvSpPr>
            <a:spLocks noGrp="1" noChangeArrowheads="1"/>
          </p:cNvSpPr>
          <p:nvPr>
            <p:ph type="subTitle" idx="1"/>
          </p:nvPr>
        </p:nvSpPr>
        <p:spPr>
          <a:xfrm>
            <a:off x="609600" y="2667000"/>
            <a:ext cx="3276600" cy="838200"/>
          </a:xfrm>
        </p:spPr>
        <p:txBody>
          <a:bodyPr/>
          <a:lstStyle/>
          <a:p>
            <a:pPr eaLnBrk="1" hangingPunct="1"/>
            <a:r>
              <a:rPr lang="en-US" altLang="en-US" sz="4400" b="0" dirty="0">
                <a:ea typeface="ＭＳ Ｐゴシック" panose="020B0600070205080204" pitchFamily="34" charset="-128"/>
              </a:rPr>
              <a:t>File Systems </a:t>
            </a:r>
            <a:br>
              <a:rPr lang="en-US" altLang="en-US" sz="4400" b="0" dirty="0">
                <a:ea typeface="ＭＳ Ｐゴシック" panose="020B0600070205080204" pitchFamily="34" charset="-128"/>
              </a:rPr>
            </a:br>
            <a:r>
              <a:rPr lang="en-US" altLang="en-US" sz="4400" b="0" dirty="0">
                <a:ea typeface="ＭＳ Ｐゴシック" panose="020B0600070205080204" pitchFamily="34" charset="-128"/>
              </a:rPr>
              <a:t>and Directories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EF915123-201C-0948-B6BB-F93B4DE51C2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6626E24-49AF-3A4F-BAE4-4A288670DD96}" type="slidenum">
              <a:rPr lang="en-US" altLang="en-US" sz="1400"/>
              <a:pPr>
                <a:spcBef>
                  <a:spcPct val="0"/>
                </a:spcBef>
                <a:buFontTx/>
                <a:buNone/>
              </a:pPr>
              <a:t>10</a:t>
            </a:fld>
            <a:endParaRPr lang="en-US" altLang="en-US" sz="1400" dirty="0"/>
          </a:p>
        </p:txBody>
      </p:sp>
      <p:sp>
        <p:nvSpPr>
          <p:cNvPr id="12291" name="Rectangle 2">
            <a:extLst>
              <a:ext uri="{FF2B5EF4-FFF2-40B4-BE49-F238E27FC236}">
                <a16:creationId xmlns:a16="http://schemas.microsoft.com/office/drawing/2014/main" id="{DA389A98-7207-7A40-ABAD-09B613157B3D}"/>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File Access</a:t>
            </a:r>
          </a:p>
        </p:txBody>
      </p:sp>
      <p:sp>
        <p:nvSpPr>
          <p:cNvPr id="12292" name="Rectangle 3">
            <a:extLst>
              <a:ext uri="{FF2B5EF4-FFF2-40B4-BE49-F238E27FC236}">
                <a16:creationId xmlns:a16="http://schemas.microsoft.com/office/drawing/2014/main" id="{9ACA9C66-DD0C-F749-80EC-B9E4C906C7B5}"/>
              </a:ext>
            </a:extLst>
          </p:cNvPr>
          <p:cNvSpPr>
            <a:spLocks noGrp="1" noChangeArrowheads="1"/>
          </p:cNvSpPr>
          <p:nvPr>
            <p:ph type="body" idx="1"/>
          </p:nvPr>
        </p:nvSpPr>
        <p:spPr>
          <a:xfrm>
            <a:off x="533400" y="13716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Sequential Access  </a:t>
            </a:r>
          </a:p>
          <a:p>
            <a:pPr marL="0" indent="0" eaLnBrk="1" hangingPunct="1">
              <a:lnSpc>
                <a:spcPct val="90000"/>
              </a:lnSpc>
              <a:buFontTx/>
              <a:buNone/>
            </a:pPr>
            <a:r>
              <a:rPr lang="en-US" altLang="en-US" sz="2800" dirty="0">
                <a:ea typeface="ＭＳ Ｐゴシック" panose="020B0600070205080204" pitchFamily="34" charset="-128"/>
              </a:rPr>
              <a:t>The technique in which data in a file are accessed in a linear fashion; to get the last record, you must read all of the records</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Direct Access</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The technique in which data in a file are conceptually divided into numbered logical records and accessed directly, by specifying logical record numbers</a:t>
            </a:r>
          </a:p>
          <a:p>
            <a:pPr marL="0" indent="0" eaLnBrk="1" hangingPunct="1">
              <a:lnSpc>
                <a:spcPct val="90000"/>
              </a:lnSpc>
              <a:buFontTx/>
              <a:buNone/>
            </a:pPr>
            <a:endParaRPr lang="en-US" altLang="en-US" sz="2800" dirty="0">
              <a:ea typeface="ＭＳ Ｐゴシック" panose="020B0600070205080204" pitchFamily="34" charset="-128"/>
            </a:endParaRPr>
          </a:p>
          <a:p>
            <a:pPr marL="0" indent="0" eaLnBrk="1" hangingPunct="1">
              <a:lnSpc>
                <a:spcPct val="90000"/>
              </a:lnSpc>
              <a:buFontTx/>
              <a:buNone/>
            </a:pPr>
            <a:r>
              <a:rPr lang="en-US" altLang="en-US" sz="2800" dirty="0">
                <a:ea typeface="ＭＳ Ｐゴシック" panose="020B0600070205080204" pitchFamily="34" charset="-128"/>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2">
            <a:extLst>
              <a:ext uri="{FF2B5EF4-FFF2-40B4-BE49-F238E27FC236}">
                <a16:creationId xmlns:a16="http://schemas.microsoft.com/office/drawing/2014/main" id="{C3A07DCE-9A5D-6A46-ABDC-60AB18660ED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EB2398A-C8CC-6F4C-A9EC-364F81901234}" type="slidenum">
              <a:rPr lang="en-US" altLang="en-US" sz="1400"/>
              <a:pPr>
                <a:spcBef>
                  <a:spcPct val="0"/>
                </a:spcBef>
                <a:buFontTx/>
                <a:buNone/>
              </a:pPr>
              <a:t>11</a:t>
            </a:fld>
            <a:endParaRPr lang="en-US" altLang="en-US" sz="1400" dirty="0"/>
          </a:p>
        </p:txBody>
      </p:sp>
      <p:sp>
        <p:nvSpPr>
          <p:cNvPr id="13315" name="Rectangle 2">
            <a:extLst>
              <a:ext uri="{FF2B5EF4-FFF2-40B4-BE49-F238E27FC236}">
                <a16:creationId xmlns:a16="http://schemas.microsoft.com/office/drawing/2014/main" id="{5C4DBCD5-05A1-CE46-A717-D84027EF882A}"/>
              </a:ext>
            </a:extLst>
          </p:cNvPr>
          <p:cNvSpPr>
            <a:spLocks noGrp="1" noChangeArrowheads="1"/>
          </p:cNvSpPr>
          <p:nvPr>
            <p:ph type="title"/>
          </p:nvPr>
        </p:nvSpPr>
        <p:spPr>
          <a:xfrm>
            <a:off x="762000" y="152400"/>
            <a:ext cx="7543800" cy="1143000"/>
          </a:xfrm>
        </p:spPr>
        <p:txBody>
          <a:bodyPr/>
          <a:lstStyle/>
          <a:p>
            <a:pPr eaLnBrk="1" hangingPunct="1"/>
            <a:r>
              <a:rPr lang="en-US" altLang="en-US" dirty="0">
                <a:ea typeface="ＭＳ Ｐゴシック" panose="020B0600070205080204" pitchFamily="34" charset="-128"/>
              </a:rPr>
              <a:t>Sequential File Access</a:t>
            </a:r>
          </a:p>
        </p:txBody>
      </p:sp>
      <p:pic>
        <p:nvPicPr>
          <p:cNvPr id="3" name="Picture 2" descr="The rectangular box labeled Beginning (left) and End (right) is partitioned in unequal size labeled &quot;Current file pointer.&quot; A bidirectional arrow is shown inside the box, the head pointing the left labeled &quot;Rewind&quot; and the head pointing the right labeled &quot;Read or write.&quo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2417290"/>
            <a:ext cx="6705600" cy="2023420"/>
          </a:xfrm>
          <a:prstGeom prst="rect">
            <a:avLst/>
          </a:prstGeom>
        </p:spPr>
      </p:pic>
      <p:sp>
        <p:nvSpPr>
          <p:cNvPr id="2" name="Rectangle 1"/>
          <p:cNvSpPr/>
          <p:nvPr/>
        </p:nvSpPr>
        <p:spPr>
          <a:xfrm>
            <a:off x="1206260" y="4495800"/>
            <a:ext cx="2165978" cy="338554"/>
          </a:xfrm>
          <a:prstGeom prst="rect">
            <a:avLst/>
          </a:prstGeom>
        </p:spPr>
        <p:txBody>
          <a:bodyPr wrap="none">
            <a:spAutoFit/>
          </a:bodyPr>
          <a:lstStyle/>
          <a:p>
            <a:r>
              <a:rPr lang="en-IN" sz="1600" i="0">
                <a:latin typeface="+mn-lt"/>
              </a:rPr>
              <a:t>Sequential file access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2">
            <a:extLst>
              <a:ext uri="{FF2B5EF4-FFF2-40B4-BE49-F238E27FC236}">
                <a16:creationId xmlns:a16="http://schemas.microsoft.com/office/drawing/2014/main" id="{3C3B46CB-1692-A341-AA5A-5F014FFAD57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6867121-5A59-F944-A525-E088DF38C4EC}" type="slidenum">
              <a:rPr lang="en-US" altLang="en-US" sz="1400"/>
              <a:pPr>
                <a:spcBef>
                  <a:spcPct val="0"/>
                </a:spcBef>
                <a:buFontTx/>
                <a:buNone/>
              </a:pPr>
              <a:t>12</a:t>
            </a:fld>
            <a:endParaRPr lang="en-US" altLang="en-US" sz="1400" dirty="0"/>
          </a:p>
        </p:txBody>
      </p:sp>
      <p:sp>
        <p:nvSpPr>
          <p:cNvPr id="14339" name="Rectangle 2">
            <a:extLst>
              <a:ext uri="{FF2B5EF4-FFF2-40B4-BE49-F238E27FC236}">
                <a16:creationId xmlns:a16="http://schemas.microsoft.com/office/drawing/2014/main" id="{7988CC36-D13E-0C40-9735-6265B72EE7D8}"/>
              </a:ext>
            </a:extLst>
          </p:cNvPr>
          <p:cNvSpPr>
            <a:spLocks noGrp="1" noChangeArrowheads="1"/>
          </p:cNvSpPr>
          <p:nvPr>
            <p:ph type="title"/>
          </p:nvPr>
        </p:nvSpPr>
        <p:spPr>
          <a:xfrm>
            <a:off x="838200" y="152400"/>
            <a:ext cx="7543800" cy="1143000"/>
          </a:xfrm>
        </p:spPr>
        <p:txBody>
          <a:bodyPr/>
          <a:lstStyle/>
          <a:p>
            <a:pPr eaLnBrk="1" hangingPunct="1"/>
            <a:r>
              <a:rPr lang="en-US" altLang="en-US" dirty="0">
                <a:ea typeface="ＭＳ Ｐゴシック" panose="020B0600070205080204" pitchFamily="34" charset="-128"/>
              </a:rPr>
              <a:t>Direct File Access</a:t>
            </a:r>
          </a:p>
        </p:txBody>
      </p:sp>
      <p:pic>
        <p:nvPicPr>
          <p:cNvPr id="3" name="Picture 2" descr="The rectangular box labeled Beginning (left) and End (right) marked from 0 to 22 and goes on. The number 11 labeled &quot;Current file pointer&quot; and collectively points from number 5 to 19 that jumps to any logical record then read or writ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2198397"/>
            <a:ext cx="6705600" cy="2461206"/>
          </a:xfrm>
          <a:prstGeom prst="rect">
            <a:avLst/>
          </a:prstGeom>
        </p:spPr>
      </p:pic>
      <p:sp>
        <p:nvSpPr>
          <p:cNvPr id="2" name="Rectangle 1"/>
          <p:cNvSpPr/>
          <p:nvPr/>
        </p:nvSpPr>
        <p:spPr>
          <a:xfrm>
            <a:off x="1219200" y="4724400"/>
            <a:ext cx="1734770" cy="338554"/>
          </a:xfrm>
          <a:prstGeom prst="rect">
            <a:avLst/>
          </a:prstGeom>
        </p:spPr>
        <p:txBody>
          <a:bodyPr wrap="none">
            <a:spAutoFit/>
          </a:bodyPr>
          <a:lstStyle/>
          <a:p>
            <a:r>
              <a:rPr lang="en-IN" sz="1600" i="0">
                <a:latin typeface="+mn-lt"/>
              </a:rPr>
              <a:t>Direct file access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2">
            <a:extLst>
              <a:ext uri="{FF2B5EF4-FFF2-40B4-BE49-F238E27FC236}">
                <a16:creationId xmlns:a16="http://schemas.microsoft.com/office/drawing/2014/main" id="{4171E7DF-D7FB-9F4F-AD3E-7AC2796D023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6B7395E-3A1D-104D-8F6A-B73403DA0E2F}" type="slidenum">
              <a:rPr lang="en-US" altLang="en-US" sz="1400"/>
              <a:pPr>
                <a:spcBef>
                  <a:spcPct val="0"/>
                </a:spcBef>
                <a:buFontTx/>
                <a:buNone/>
              </a:pPr>
              <a:t>13</a:t>
            </a:fld>
            <a:endParaRPr lang="en-US" altLang="en-US" sz="1400" dirty="0"/>
          </a:p>
        </p:txBody>
      </p:sp>
      <p:sp>
        <p:nvSpPr>
          <p:cNvPr id="15363" name="Rectangle 2">
            <a:extLst>
              <a:ext uri="{FF2B5EF4-FFF2-40B4-BE49-F238E27FC236}">
                <a16:creationId xmlns:a16="http://schemas.microsoft.com/office/drawing/2014/main" id="{8A05E541-190A-B648-AA7F-5CBD02C152E6}"/>
              </a:ext>
            </a:extLst>
          </p:cNvPr>
          <p:cNvSpPr>
            <a:spLocks noGrp="1" noChangeArrowheads="1"/>
          </p:cNvSpPr>
          <p:nvPr>
            <p:ph type="title"/>
          </p:nvPr>
        </p:nvSpPr>
        <p:spPr>
          <a:xfrm>
            <a:off x="762000" y="152400"/>
            <a:ext cx="7543800" cy="1143000"/>
          </a:xfrm>
        </p:spPr>
        <p:txBody>
          <a:bodyPr/>
          <a:lstStyle/>
          <a:p>
            <a:pPr eaLnBrk="1" hangingPunct="1"/>
            <a:r>
              <a:rPr lang="en-US" altLang="en-US" dirty="0">
                <a:ea typeface="ＭＳ Ｐゴシック" panose="020B0600070205080204" pitchFamily="34" charset="-128"/>
              </a:rPr>
              <a:t>File Access</a:t>
            </a:r>
          </a:p>
        </p:txBody>
      </p:sp>
      <p:sp>
        <p:nvSpPr>
          <p:cNvPr id="15364" name="Text Box 5">
            <a:extLst>
              <a:ext uri="{FF2B5EF4-FFF2-40B4-BE49-F238E27FC236}">
                <a16:creationId xmlns:a16="http://schemas.microsoft.com/office/drawing/2014/main" id="{B5D8D8CE-0675-E249-8C04-EF52CD43305A}"/>
              </a:ext>
            </a:extLst>
          </p:cNvPr>
          <p:cNvSpPr txBox="1">
            <a:spLocks noChangeArrowheads="1"/>
          </p:cNvSpPr>
          <p:nvPr/>
        </p:nvSpPr>
        <p:spPr bwMode="auto">
          <a:xfrm>
            <a:off x="1143000" y="1676400"/>
            <a:ext cx="7010400" cy="1373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800" dirty="0"/>
              <a:t>Which file access do you think is easier to implement: sequential access or direct access?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BD44364C-6CFC-FE45-9BEB-F10CA94BC18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6B21404-A0D1-6341-90EA-101B896618A4}" type="slidenum">
              <a:rPr lang="en-US" altLang="en-US" sz="1400"/>
              <a:pPr>
                <a:spcBef>
                  <a:spcPct val="0"/>
                </a:spcBef>
                <a:buFontTx/>
                <a:buNone/>
              </a:pPr>
              <a:t>14</a:t>
            </a:fld>
            <a:endParaRPr lang="en-US" altLang="en-US" sz="1400" dirty="0"/>
          </a:p>
        </p:txBody>
      </p:sp>
      <p:sp>
        <p:nvSpPr>
          <p:cNvPr id="16387" name="Rectangle 2">
            <a:extLst>
              <a:ext uri="{FF2B5EF4-FFF2-40B4-BE49-F238E27FC236}">
                <a16:creationId xmlns:a16="http://schemas.microsoft.com/office/drawing/2014/main" id="{71183BE1-A2B5-E34E-AA8F-306FC1078572}"/>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File Protection</a:t>
            </a:r>
          </a:p>
        </p:txBody>
      </p:sp>
      <p:sp>
        <p:nvSpPr>
          <p:cNvPr id="16388" name="Rectangle 3">
            <a:extLst>
              <a:ext uri="{FF2B5EF4-FFF2-40B4-BE49-F238E27FC236}">
                <a16:creationId xmlns:a16="http://schemas.microsoft.com/office/drawing/2014/main" id="{FEB3F6FF-690A-C447-A2B0-3B442A7514A3}"/>
              </a:ext>
            </a:extLst>
          </p:cNvPr>
          <p:cNvSpPr>
            <a:spLocks noGrp="1" noChangeArrowheads="1"/>
          </p:cNvSpPr>
          <p:nvPr>
            <p:ph type="body" idx="1"/>
          </p:nvPr>
        </p:nvSpPr>
        <p:spPr>
          <a:xfrm>
            <a:off x="457200" y="1295400"/>
            <a:ext cx="8229600" cy="4572000"/>
          </a:xfrm>
        </p:spPr>
        <p:txBody>
          <a:bodyPr/>
          <a:lstStyle/>
          <a:p>
            <a:pPr eaLnBrk="1" hangingPunct="1">
              <a:buFontTx/>
              <a:buNone/>
            </a:pPr>
            <a:r>
              <a:rPr lang="en-US" altLang="en-US" b="1" dirty="0">
                <a:solidFill>
                  <a:srgbClr val="FF6600"/>
                </a:solidFill>
                <a:ea typeface="ＭＳ Ｐゴシック" panose="020B0600070205080204" pitchFamily="34" charset="-128"/>
              </a:rPr>
              <a:t>File protection</a:t>
            </a:r>
          </a:p>
          <a:p>
            <a:pPr eaLnBrk="1" hangingPunct="1">
              <a:buFontTx/>
              <a:buNone/>
            </a:pPr>
            <a:r>
              <a:rPr lang="en-US" altLang="en-US" sz="2800" dirty="0">
                <a:ea typeface="ＭＳ Ｐゴシック" panose="020B0600070205080204" pitchFamily="34" charset="-128"/>
              </a:rPr>
              <a:t>The process of limiting file access</a:t>
            </a:r>
            <a:r>
              <a:rPr lang="en-US" altLang="en-US" sz="2400" dirty="0">
                <a:ea typeface="ＭＳ Ｐゴシック" panose="020B0600070205080204" pitchFamily="34" charset="-128"/>
              </a:rPr>
              <a:t> </a:t>
            </a:r>
          </a:p>
          <a:p>
            <a:pPr lvl="1" eaLnBrk="1" hangingPunct="1"/>
            <a:r>
              <a:rPr lang="en-US" altLang="en-US" sz="2400" dirty="0">
                <a:ea typeface="ＭＳ Ｐゴシック" panose="020B0600070205080204" pitchFamily="34" charset="-128"/>
              </a:rPr>
              <a:t>In multiuser systems, file protection is of primary importance</a:t>
            </a:r>
          </a:p>
          <a:p>
            <a:pPr lvl="1" eaLnBrk="1" hangingPunct="1"/>
            <a:r>
              <a:rPr lang="en-US" altLang="en-US" sz="2400" dirty="0">
                <a:ea typeface="ＭＳ Ｐゴシック" panose="020B0600070205080204" pitchFamily="34" charset="-128"/>
              </a:rPr>
              <a:t>We don’</a:t>
            </a:r>
            <a:r>
              <a:rPr lang="en-US" altLang="ja-JP" sz="2400" dirty="0">
                <a:ea typeface="ＭＳ Ｐゴシック" panose="020B0600070205080204" pitchFamily="34" charset="-128"/>
              </a:rPr>
              <a:t>t want one user to be able to access another user’s files unless the access is specifically allowed</a:t>
            </a:r>
          </a:p>
          <a:p>
            <a:pPr lvl="1" eaLnBrk="1" hangingPunct="1"/>
            <a:r>
              <a:rPr lang="en-US" altLang="en-US" sz="2400" dirty="0">
                <a:ea typeface="ＭＳ Ｐゴシック" panose="020B0600070205080204" pitchFamily="34" charset="-128"/>
              </a:rPr>
              <a:t>A file protection mechanism determines who can use a file and for what general purpose</a:t>
            </a:r>
          </a:p>
        </p:txBody>
      </p:sp>
      <p:sp>
        <p:nvSpPr>
          <p:cNvPr id="16389" name="Rectangle 4">
            <a:extLst>
              <a:ext uri="{FF2B5EF4-FFF2-40B4-BE49-F238E27FC236}">
                <a16:creationId xmlns:a16="http://schemas.microsoft.com/office/drawing/2014/main" id="{C88E7291-66CB-874E-B606-35CB14808CFE}"/>
              </a:ext>
            </a:extLst>
          </p:cNvPr>
          <p:cNvSpPr>
            <a:spLocks noChangeArrowheads="1"/>
          </p:cNvSpPr>
          <p:nvPr/>
        </p:nvSpPr>
        <p:spPr bwMode="auto">
          <a:xfrm>
            <a:off x="2286000" y="5181600"/>
            <a:ext cx="4876800" cy="762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000" dirty="0"/>
              <a:t>Why is file protection important?</a:t>
            </a:r>
          </a:p>
          <a:p>
            <a:pPr algn="ctr">
              <a:spcBef>
                <a:spcPct val="0"/>
              </a:spcBef>
              <a:buFontTx/>
              <a:buNone/>
            </a:pPr>
            <a:r>
              <a:rPr lang="en-US" altLang="en-US" sz="2000" dirty="0"/>
              <a:t>Give two examples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133FFBB2-0847-6240-9643-EABC06ADBB84}"/>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58F2757-61A2-F740-BC5E-324711CF4A56}" type="slidenum">
              <a:rPr lang="en-US" altLang="en-US" sz="1400"/>
              <a:pPr>
                <a:spcBef>
                  <a:spcPct val="0"/>
                </a:spcBef>
                <a:buFontTx/>
                <a:buNone/>
              </a:pPr>
              <a:t>15</a:t>
            </a:fld>
            <a:endParaRPr lang="en-US" altLang="en-US" sz="1400" dirty="0"/>
          </a:p>
        </p:txBody>
      </p:sp>
      <p:sp>
        <p:nvSpPr>
          <p:cNvPr id="17411" name="Rectangle 5">
            <a:extLst>
              <a:ext uri="{FF2B5EF4-FFF2-40B4-BE49-F238E27FC236}">
                <a16:creationId xmlns:a16="http://schemas.microsoft.com/office/drawing/2014/main" id="{E9A0BDAE-A125-5443-AECA-BBCD024A776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File Protection</a:t>
            </a:r>
          </a:p>
        </p:txBody>
      </p:sp>
      <p:sp>
        <p:nvSpPr>
          <p:cNvPr id="17412" name="Rectangle 6">
            <a:extLst>
              <a:ext uri="{FF2B5EF4-FFF2-40B4-BE49-F238E27FC236}">
                <a16:creationId xmlns:a16="http://schemas.microsoft.com/office/drawing/2014/main" id="{CFFEA6DE-A013-5942-B141-37281B8347E8}"/>
              </a:ext>
            </a:extLst>
          </p:cNvPr>
          <p:cNvSpPr>
            <a:spLocks noGrp="1" noChangeArrowheads="1"/>
          </p:cNvSpPr>
          <p:nvPr>
            <p:ph type="body" idx="1"/>
          </p:nvPr>
        </p:nvSpPr>
        <p:spPr/>
        <p:txBody>
          <a:bodyPr/>
          <a:lstStyle/>
          <a:p>
            <a:pPr marL="0" indent="0" eaLnBrk="1" hangingPunct="1">
              <a:buFontTx/>
              <a:buNone/>
            </a:pPr>
            <a:r>
              <a:rPr lang="en-US" altLang="en-US" sz="2800" dirty="0">
                <a:ea typeface="ＭＳ Ｐゴシック" panose="020B0600070205080204" pitchFamily="34" charset="-128"/>
              </a:rPr>
              <a:t>An example of a file protection scheme is the file settings in the UNIX operating system, which are divided into three categories</a:t>
            </a:r>
            <a:endParaRPr lang="en-US" altLang="en-US" dirty="0">
              <a:ea typeface="ＭＳ Ｐゴシック" panose="020B0600070205080204" pitchFamily="34" charset="-128"/>
            </a:endParaRPr>
          </a:p>
          <a:p>
            <a:pPr marL="806450" lvl="1" eaLnBrk="1" hangingPunct="1">
              <a:buFontTx/>
              <a:buNone/>
            </a:pPr>
            <a:endParaRPr lang="en-US" altLang="en-US" dirty="0">
              <a:ea typeface="ＭＳ Ｐゴシック" panose="020B0600070205080204" pitchFamily="34" charset="-128"/>
            </a:endParaRPr>
          </a:p>
        </p:txBody>
      </p:sp>
      <p:pic>
        <p:nvPicPr>
          <p:cNvPr id="3" name="Picture 2" descr="A table with the column header labeled Read, Write or Delete, and Execute. The row header labeled Owner, Group, and World. Row 1 reads: Yes, Yes, and No. Row 2 reads: Yes, Yes, and No. Row 3 reads: Yes, No, and N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018" y="3733800"/>
            <a:ext cx="5527964" cy="18038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C8CC1C4F-6265-1F40-A829-AF8F8269555E}"/>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16A078D-574C-484B-9777-2D53D72C6E49}" type="slidenum">
              <a:rPr lang="en-US" altLang="en-US" sz="1400"/>
              <a:pPr>
                <a:spcBef>
                  <a:spcPct val="0"/>
                </a:spcBef>
                <a:buFontTx/>
                <a:buNone/>
              </a:pPr>
              <a:t>16</a:t>
            </a:fld>
            <a:endParaRPr lang="en-US" altLang="en-US" sz="1400" dirty="0"/>
          </a:p>
        </p:txBody>
      </p:sp>
      <p:sp>
        <p:nvSpPr>
          <p:cNvPr id="18435" name="Rectangle 2">
            <a:extLst>
              <a:ext uri="{FF2B5EF4-FFF2-40B4-BE49-F238E27FC236}">
                <a16:creationId xmlns:a16="http://schemas.microsoft.com/office/drawing/2014/main" id="{7539777F-DC34-CB4E-ADF1-E2CBE7CD3F07}"/>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Directory Trees </a:t>
            </a:r>
            <a:r>
              <a:rPr lang="en-US" altLang="en-US" sz="1800" dirty="0">
                <a:solidFill>
                  <a:schemeClr val="tx1"/>
                </a:solidFill>
                <a:ea typeface="ＭＳ Ｐゴシック" panose="020B0600070205080204" pitchFamily="34" charset="-128"/>
              </a:rPr>
              <a:t>(1 of 4)</a:t>
            </a:r>
          </a:p>
        </p:txBody>
      </p:sp>
      <p:sp>
        <p:nvSpPr>
          <p:cNvPr id="18436" name="Rectangle 3">
            <a:extLst>
              <a:ext uri="{FF2B5EF4-FFF2-40B4-BE49-F238E27FC236}">
                <a16:creationId xmlns:a16="http://schemas.microsoft.com/office/drawing/2014/main" id="{E9B7F290-7180-2C42-8D4E-8ADCC86EE4BF}"/>
              </a:ext>
            </a:extLst>
          </p:cNvPr>
          <p:cNvSpPr>
            <a:spLocks noGrp="1" noChangeArrowheads="1"/>
          </p:cNvSpPr>
          <p:nvPr>
            <p:ph type="body" idx="1"/>
          </p:nvPr>
        </p:nvSpPr>
        <p:spPr/>
        <p:txBody>
          <a:bodyPr/>
          <a:lstStyle/>
          <a:p>
            <a:pPr marL="0" indent="0" eaLnBrk="1" hangingPunct="1">
              <a:buFontTx/>
              <a:buNone/>
            </a:pPr>
            <a:r>
              <a:rPr lang="en-US" altLang="en-US" sz="2400" dirty="0">
                <a:ea typeface="ＭＳ Ｐゴシック" panose="020B0600070205080204" pitchFamily="34" charset="-128"/>
              </a:rPr>
              <a:t>Recall that a directory is a </a:t>
            </a:r>
            <a:r>
              <a:rPr lang="en-US" altLang="en-US" sz="2400" dirty="0">
                <a:solidFill>
                  <a:srgbClr val="FF6600"/>
                </a:solidFill>
                <a:ea typeface="ＭＳ Ｐゴシック" panose="020B0600070205080204" pitchFamily="34" charset="-128"/>
              </a:rPr>
              <a:t>named group of files</a:t>
            </a:r>
            <a:endParaRPr lang="en-US" altLang="en-US" sz="2400" dirty="0">
              <a:ea typeface="ＭＳ Ｐゴシック" panose="020B0600070205080204" pitchFamily="34" charset="-128"/>
            </a:endParaRPr>
          </a:p>
          <a:p>
            <a:pPr marL="0" indent="0" eaLnBrk="1" hangingPunct="1">
              <a:buFontTx/>
              <a:buNone/>
            </a:pPr>
            <a:r>
              <a:rPr lang="en-US" altLang="en-US" sz="2400" dirty="0">
                <a:ea typeface="ＭＳ Ｐゴシック" panose="020B0600070205080204" pitchFamily="34" charset="-128"/>
              </a:rPr>
              <a:t>A directory can be contained within another directory</a:t>
            </a:r>
            <a:r>
              <a:rPr lang="en-US" altLang="en-US" sz="2800" dirty="0">
                <a:ea typeface="ＭＳ Ｐゴシック" panose="020B0600070205080204" pitchFamily="34" charset="-128"/>
              </a:rPr>
              <a:t> </a:t>
            </a:r>
          </a:p>
        </p:txBody>
      </p:sp>
      <p:sp>
        <p:nvSpPr>
          <p:cNvPr id="18437" name="Rectangle 4">
            <a:extLst>
              <a:ext uri="{FF2B5EF4-FFF2-40B4-BE49-F238E27FC236}">
                <a16:creationId xmlns:a16="http://schemas.microsoft.com/office/drawing/2014/main" id="{778E851C-44F7-9043-BEA8-BE9535C6DA7F}"/>
              </a:ext>
            </a:extLst>
          </p:cNvPr>
          <p:cNvSpPr>
            <a:spLocks noChangeArrowheads="1"/>
          </p:cNvSpPr>
          <p:nvPr/>
        </p:nvSpPr>
        <p:spPr bwMode="auto">
          <a:xfrm>
            <a:off x="3505200" y="3810000"/>
            <a:ext cx="1600200" cy="457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600" dirty="0"/>
              <a:t>CSI PP Slides</a:t>
            </a:r>
          </a:p>
        </p:txBody>
      </p:sp>
      <p:sp>
        <p:nvSpPr>
          <p:cNvPr id="18438" name="Rectangle 5">
            <a:extLst>
              <a:ext uri="{FF2B5EF4-FFF2-40B4-BE49-F238E27FC236}">
                <a16:creationId xmlns:a16="http://schemas.microsoft.com/office/drawing/2014/main" id="{84F1DA8B-231A-7B49-9A71-F09B32ABBDA6}"/>
              </a:ext>
            </a:extLst>
          </p:cNvPr>
          <p:cNvSpPr>
            <a:spLocks noChangeArrowheads="1"/>
          </p:cNvSpPr>
          <p:nvPr/>
        </p:nvSpPr>
        <p:spPr bwMode="auto">
          <a:xfrm>
            <a:off x="1524000" y="5257800"/>
            <a:ext cx="1676400" cy="457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600" i="0" dirty="0">
                <a:latin typeface="Courier New" panose="02070309020205020404" pitchFamily="49" charset="0"/>
                <a:cs typeface="Courier New" panose="02070309020205020404" pitchFamily="49" charset="0"/>
              </a:rPr>
              <a:t>Chapter01.ppt</a:t>
            </a:r>
          </a:p>
        </p:txBody>
      </p:sp>
      <p:sp>
        <p:nvSpPr>
          <p:cNvPr id="18439" name="Rectangle 7">
            <a:extLst>
              <a:ext uri="{FF2B5EF4-FFF2-40B4-BE49-F238E27FC236}">
                <a16:creationId xmlns:a16="http://schemas.microsoft.com/office/drawing/2014/main" id="{AC4883AB-3789-EA40-954A-D745A7433478}"/>
              </a:ext>
            </a:extLst>
          </p:cNvPr>
          <p:cNvSpPr>
            <a:spLocks noChangeArrowheads="1"/>
          </p:cNvSpPr>
          <p:nvPr/>
        </p:nvSpPr>
        <p:spPr bwMode="auto">
          <a:xfrm>
            <a:off x="5334000" y="5257800"/>
            <a:ext cx="1752600" cy="381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600" i="0" dirty="0">
                <a:latin typeface="Courier New" panose="02070309020205020404" pitchFamily="49" charset="0"/>
                <a:cs typeface="Courier New" panose="02070309020205020404" pitchFamily="49" charset="0"/>
              </a:rPr>
              <a:t>Chapter17.ppt</a:t>
            </a:r>
          </a:p>
        </p:txBody>
      </p:sp>
      <p:sp>
        <p:nvSpPr>
          <p:cNvPr id="18440" name="Text Box 8">
            <a:extLst>
              <a:ext uri="{FF2B5EF4-FFF2-40B4-BE49-F238E27FC236}">
                <a16:creationId xmlns:a16="http://schemas.microsoft.com/office/drawing/2014/main" id="{5C0C3DA1-5980-5D4F-9522-66A46C6EBE0B}"/>
              </a:ext>
            </a:extLst>
          </p:cNvPr>
          <p:cNvSpPr txBox="1">
            <a:spLocks noChangeArrowheads="1"/>
          </p:cNvSpPr>
          <p:nvPr/>
        </p:nvSpPr>
        <p:spPr bwMode="auto">
          <a:xfrm>
            <a:off x="3581400" y="4953000"/>
            <a:ext cx="1295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400" dirty="0"/>
              <a:t>   …</a:t>
            </a:r>
          </a:p>
        </p:txBody>
      </p:sp>
      <p:sp>
        <p:nvSpPr>
          <p:cNvPr id="18441" name="Line 10">
            <a:extLst>
              <a:ext uri="{FF2B5EF4-FFF2-40B4-BE49-F238E27FC236}">
                <a16:creationId xmlns:a16="http://schemas.microsoft.com/office/drawing/2014/main" id="{29775178-16F0-3F47-922B-479E46FA5950}"/>
              </a:ext>
            </a:extLst>
          </p:cNvPr>
          <p:cNvSpPr>
            <a:spLocks noChangeShapeType="1"/>
          </p:cNvSpPr>
          <p:nvPr/>
        </p:nvSpPr>
        <p:spPr bwMode="auto">
          <a:xfrm>
            <a:off x="2209800" y="4724400"/>
            <a:ext cx="4038600" cy="31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8442" name="Line 11">
            <a:extLst>
              <a:ext uri="{FF2B5EF4-FFF2-40B4-BE49-F238E27FC236}">
                <a16:creationId xmlns:a16="http://schemas.microsoft.com/office/drawing/2014/main" id="{93203989-0EB1-094E-9E7D-424B6AFA4FA1}"/>
              </a:ext>
            </a:extLst>
          </p:cNvPr>
          <p:cNvSpPr>
            <a:spLocks noChangeShapeType="1"/>
          </p:cNvSpPr>
          <p:nvPr/>
        </p:nvSpPr>
        <p:spPr bwMode="auto">
          <a:xfrm>
            <a:off x="2209800" y="4724400"/>
            <a:ext cx="0" cy="457200"/>
          </a:xfrm>
          <a:prstGeom prst="line">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8443" name="Line 12">
            <a:extLst>
              <a:ext uri="{FF2B5EF4-FFF2-40B4-BE49-F238E27FC236}">
                <a16:creationId xmlns:a16="http://schemas.microsoft.com/office/drawing/2014/main" id="{43C2B6F6-31DB-5B45-8E1A-80C9BDA9FD79}"/>
              </a:ext>
            </a:extLst>
          </p:cNvPr>
          <p:cNvSpPr>
            <a:spLocks noChangeShapeType="1"/>
          </p:cNvSpPr>
          <p:nvPr/>
        </p:nvSpPr>
        <p:spPr bwMode="auto">
          <a:xfrm>
            <a:off x="6248400" y="4724400"/>
            <a:ext cx="0" cy="533400"/>
          </a:xfrm>
          <a:prstGeom prst="line">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8444" name="Line 13">
            <a:extLst>
              <a:ext uri="{FF2B5EF4-FFF2-40B4-BE49-F238E27FC236}">
                <a16:creationId xmlns:a16="http://schemas.microsoft.com/office/drawing/2014/main" id="{33F4CDD9-3359-7E41-AE42-5866594ED368}"/>
              </a:ext>
            </a:extLst>
          </p:cNvPr>
          <p:cNvSpPr>
            <a:spLocks noChangeShapeType="1"/>
          </p:cNvSpPr>
          <p:nvPr/>
        </p:nvSpPr>
        <p:spPr bwMode="auto">
          <a:xfrm>
            <a:off x="4191000" y="4343400"/>
            <a:ext cx="0" cy="381000"/>
          </a:xfrm>
          <a:prstGeom prst="line">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8445" name="Rectangle 14">
            <a:extLst>
              <a:ext uri="{FF2B5EF4-FFF2-40B4-BE49-F238E27FC236}">
                <a16:creationId xmlns:a16="http://schemas.microsoft.com/office/drawing/2014/main" id="{B13552B6-DA3B-8D44-8DF7-A2A16E62DC68}"/>
              </a:ext>
            </a:extLst>
          </p:cNvPr>
          <p:cNvSpPr>
            <a:spLocks noChangeArrowheads="1"/>
          </p:cNvSpPr>
          <p:nvPr/>
        </p:nvSpPr>
        <p:spPr bwMode="auto">
          <a:xfrm>
            <a:off x="3429000" y="3048000"/>
            <a:ext cx="1676400" cy="381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600" dirty="0"/>
              <a:t>Edition 3</a:t>
            </a:r>
          </a:p>
        </p:txBody>
      </p:sp>
      <p:sp>
        <p:nvSpPr>
          <p:cNvPr id="18446" name="Line 17">
            <a:extLst>
              <a:ext uri="{FF2B5EF4-FFF2-40B4-BE49-F238E27FC236}">
                <a16:creationId xmlns:a16="http://schemas.microsoft.com/office/drawing/2014/main" id="{D8C941A0-1F25-EF4A-BF1E-F87C06796B8E}"/>
              </a:ext>
            </a:extLst>
          </p:cNvPr>
          <p:cNvSpPr>
            <a:spLocks noChangeShapeType="1"/>
          </p:cNvSpPr>
          <p:nvPr/>
        </p:nvSpPr>
        <p:spPr bwMode="auto">
          <a:xfrm>
            <a:off x="4191000" y="3429000"/>
            <a:ext cx="0" cy="304800"/>
          </a:xfrm>
          <a:prstGeom prst="line">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8447" name="AutoShape 19">
            <a:extLst>
              <a:ext uri="{FF2B5EF4-FFF2-40B4-BE49-F238E27FC236}">
                <a16:creationId xmlns:a16="http://schemas.microsoft.com/office/drawing/2014/main" id="{CF7C3816-3B8C-1A4F-A58C-B6E68726E7D8}"/>
              </a:ext>
            </a:extLst>
          </p:cNvPr>
          <p:cNvSpPr>
            <a:spLocks noChangeArrowheads="1"/>
          </p:cNvSpPr>
          <p:nvPr/>
        </p:nvSpPr>
        <p:spPr bwMode="auto">
          <a:xfrm>
            <a:off x="5486400" y="2895600"/>
            <a:ext cx="976313" cy="485775"/>
          </a:xfrm>
          <a:prstGeom prst="leftArrow">
            <a:avLst>
              <a:gd name="adj1" fmla="val 50000"/>
              <a:gd name="adj2" fmla="val 50245"/>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600" dirty="0"/>
              <a:t>Directory</a:t>
            </a:r>
          </a:p>
        </p:txBody>
      </p:sp>
      <p:sp>
        <p:nvSpPr>
          <p:cNvPr id="18448" name="AutoShape 20">
            <a:extLst>
              <a:ext uri="{FF2B5EF4-FFF2-40B4-BE49-F238E27FC236}">
                <a16:creationId xmlns:a16="http://schemas.microsoft.com/office/drawing/2014/main" id="{B4B0C2DC-051C-F841-89E9-E467485BE917}"/>
              </a:ext>
            </a:extLst>
          </p:cNvPr>
          <p:cNvSpPr>
            <a:spLocks noChangeArrowheads="1"/>
          </p:cNvSpPr>
          <p:nvPr/>
        </p:nvSpPr>
        <p:spPr bwMode="auto">
          <a:xfrm>
            <a:off x="5486400" y="3733800"/>
            <a:ext cx="1143000" cy="485775"/>
          </a:xfrm>
          <a:prstGeom prst="leftArrow">
            <a:avLst>
              <a:gd name="adj1" fmla="val 50000"/>
              <a:gd name="adj2" fmla="val 58824"/>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600" dirty="0"/>
              <a:t>Directory</a:t>
            </a:r>
          </a:p>
        </p:txBody>
      </p:sp>
      <p:sp>
        <p:nvSpPr>
          <p:cNvPr id="18449" name="AutoShape 21">
            <a:extLst>
              <a:ext uri="{FF2B5EF4-FFF2-40B4-BE49-F238E27FC236}">
                <a16:creationId xmlns:a16="http://schemas.microsoft.com/office/drawing/2014/main" id="{C035982D-55DB-4341-A3D7-8FBAECC945AA}"/>
              </a:ext>
            </a:extLst>
          </p:cNvPr>
          <p:cNvSpPr>
            <a:spLocks noChangeArrowheads="1"/>
          </p:cNvSpPr>
          <p:nvPr/>
        </p:nvSpPr>
        <p:spPr bwMode="auto">
          <a:xfrm>
            <a:off x="7391400" y="5181600"/>
            <a:ext cx="976313" cy="485775"/>
          </a:xfrm>
          <a:prstGeom prst="leftArrow">
            <a:avLst>
              <a:gd name="adj1" fmla="val 50000"/>
              <a:gd name="adj2" fmla="val 50245"/>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600" dirty="0"/>
              <a:t>Files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E3F1DCDC-D2D1-B54C-B041-411ECCEC3E0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DBFC2D4-46AC-384F-867E-82FB6F12DCF2}" type="slidenum">
              <a:rPr lang="en-US" altLang="en-US" sz="1400"/>
              <a:pPr>
                <a:spcBef>
                  <a:spcPct val="0"/>
                </a:spcBef>
                <a:buFontTx/>
                <a:buNone/>
              </a:pPr>
              <a:t>17</a:t>
            </a:fld>
            <a:endParaRPr lang="en-US" altLang="en-US" sz="1400" dirty="0"/>
          </a:p>
        </p:txBody>
      </p:sp>
      <p:sp>
        <p:nvSpPr>
          <p:cNvPr id="19459" name="Rectangle 2">
            <a:extLst>
              <a:ext uri="{FF2B5EF4-FFF2-40B4-BE49-F238E27FC236}">
                <a16:creationId xmlns:a16="http://schemas.microsoft.com/office/drawing/2014/main" id="{CF7E8CC0-48A4-D04F-A2EC-6061AD8548C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Directory Trees </a:t>
            </a:r>
            <a:r>
              <a:rPr lang="en-US" altLang="en-US" sz="1800" dirty="0">
                <a:solidFill>
                  <a:schemeClr val="tx1"/>
                </a:solidFill>
                <a:ea typeface="ＭＳ Ｐゴシック" panose="020B0600070205080204" pitchFamily="34" charset="-128"/>
              </a:rPr>
              <a:t>(2 of 4)</a:t>
            </a:r>
          </a:p>
        </p:txBody>
      </p:sp>
      <p:sp>
        <p:nvSpPr>
          <p:cNvPr id="19460" name="Rectangle 3">
            <a:extLst>
              <a:ext uri="{FF2B5EF4-FFF2-40B4-BE49-F238E27FC236}">
                <a16:creationId xmlns:a16="http://schemas.microsoft.com/office/drawing/2014/main" id="{1B949C98-19E7-B54E-BEDB-EF21AD10FEDC}"/>
              </a:ext>
            </a:extLst>
          </p:cNvPr>
          <p:cNvSpPr>
            <a:spLocks noGrp="1" noChangeArrowheads="1"/>
          </p:cNvSpPr>
          <p:nvPr>
            <p:ph type="body" idx="1"/>
          </p:nvPr>
        </p:nvSpPr>
        <p:spPr>
          <a:xfrm>
            <a:off x="752139" y="1371600"/>
            <a:ext cx="8229600" cy="4572000"/>
          </a:xfrm>
        </p:spPr>
        <p:txBody>
          <a:bodyPr/>
          <a:lstStyle/>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Parent Directory</a:t>
            </a:r>
          </a:p>
          <a:p>
            <a:pPr marL="0" indent="0" eaLnBrk="1" hangingPunct="1">
              <a:lnSpc>
                <a:spcPct val="90000"/>
              </a:lnSpc>
              <a:buFontTx/>
              <a:buNone/>
            </a:pPr>
            <a:r>
              <a:rPr lang="en-US" altLang="en-US" sz="2400" dirty="0">
                <a:ea typeface="ＭＳ Ｐゴシック" panose="020B0600070205080204" pitchFamily="34" charset="-128"/>
              </a:rPr>
              <a:t>The containing directory</a:t>
            </a:r>
          </a:p>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Subdirectory</a:t>
            </a:r>
          </a:p>
          <a:p>
            <a:pPr marL="0" indent="0" eaLnBrk="1" hangingPunct="1">
              <a:lnSpc>
                <a:spcPct val="90000"/>
              </a:lnSpc>
              <a:buFontTx/>
              <a:buNone/>
            </a:pPr>
            <a:r>
              <a:rPr lang="en-US" altLang="en-US" sz="2400" dirty="0">
                <a:ea typeface="ＭＳ Ｐゴシック" panose="020B0600070205080204" pitchFamily="34" charset="-128"/>
              </a:rPr>
              <a:t>The directory being contained</a:t>
            </a:r>
          </a:p>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Directory Tree</a:t>
            </a:r>
            <a:r>
              <a:rPr lang="en-US" altLang="en-US" sz="24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400" dirty="0">
                <a:ea typeface="ＭＳ Ｐゴシック" panose="020B0600070205080204" pitchFamily="34" charset="-128"/>
              </a:rPr>
              <a:t>A logical view of a file system; a structure showing the nested directory organization of a file system</a:t>
            </a:r>
            <a:endParaRPr lang="en-US" altLang="en-US" sz="2400" b="1" dirty="0">
              <a:ea typeface="ＭＳ Ｐゴシック" panose="020B0600070205080204" pitchFamily="34" charset="-128"/>
            </a:endParaRPr>
          </a:p>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Root Directory  </a:t>
            </a:r>
          </a:p>
          <a:p>
            <a:pPr marL="0" indent="0" eaLnBrk="1" hangingPunct="1">
              <a:lnSpc>
                <a:spcPct val="90000"/>
              </a:lnSpc>
              <a:buFontTx/>
              <a:buNone/>
            </a:pPr>
            <a:r>
              <a:rPr lang="en-US" altLang="en-US" sz="2400" dirty="0">
                <a:ea typeface="ＭＳ Ｐゴシック" panose="020B0600070205080204" pitchFamily="34" charset="-128"/>
              </a:rPr>
              <a:t>The directory at the highest level</a:t>
            </a:r>
          </a:p>
          <a:p>
            <a:pPr marL="0" indent="0" eaLnBrk="1" hangingPunct="1">
              <a:lnSpc>
                <a:spcPct val="90000"/>
              </a:lnSpc>
              <a:buFontTx/>
              <a:buNone/>
            </a:pPr>
            <a:endParaRPr lang="en-US" altLang="en-US" sz="2000" dirty="0">
              <a:ea typeface="ＭＳ Ｐゴシック" panose="020B0600070205080204"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2">
            <a:extLst>
              <a:ext uri="{FF2B5EF4-FFF2-40B4-BE49-F238E27FC236}">
                <a16:creationId xmlns:a16="http://schemas.microsoft.com/office/drawing/2014/main" id="{493C83AB-49CE-9E4F-8EAD-94D2CD7E0D9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D9FCF83-F8FB-7A4F-8966-B481F5ACBD77}" type="slidenum">
              <a:rPr lang="en-US" altLang="en-US" sz="1400"/>
              <a:pPr>
                <a:spcBef>
                  <a:spcPct val="0"/>
                </a:spcBef>
                <a:buFontTx/>
                <a:buNone/>
              </a:pPr>
              <a:t>18</a:t>
            </a:fld>
            <a:endParaRPr lang="en-US" altLang="en-US" sz="1400" dirty="0"/>
          </a:p>
        </p:txBody>
      </p:sp>
      <p:sp>
        <p:nvSpPr>
          <p:cNvPr id="20483" name="Rectangle 2">
            <a:extLst>
              <a:ext uri="{FF2B5EF4-FFF2-40B4-BE49-F238E27FC236}">
                <a16:creationId xmlns:a16="http://schemas.microsoft.com/office/drawing/2014/main" id="{D760EB79-BF92-F848-98E4-B5D26A59AE2D}"/>
              </a:ext>
            </a:extLst>
          </p:cNvPr>
          <p:cNvSpPr>
            <a:spLocks noGrp="1" noChangeArrowheads="1"/>
          </p:cNvSpPr>
          <p:nvPr>
            <p:ph type="title"/>
          </p:nvPr>
        </p:nvSpPr>
        <p:spPr>
          <a:xfrm>
            <a:off x="762000" y="228600"/>
            <a:ext cx="7543800" cy="1143000"/>
          </a:xfrm>
        </p:spPr>
        <p:txBody>
          <a:bodyPr/>
          <a:lstStyle/>
          <a:p>
            <a:pPr eaLnBrk="1" hangingPunct="1"/>
            <a:r>
              <a:rPr lang="en-US" altLang="en-US" dirty="0">
                <a:solidFill>
                  <a:schemeClr val="tx1"/>
                </a:solidFill>
                <a:ea typeface="ＭＳ Ｐゴシック" panose="020B0600070205080204" pitchFamily="34" charset="-128"/>
              </a:rPr>
              <a:t>Directory Trees </a:t>
            </a:r>
            <a:r>
              <a:rPr lang="en-US" altLang="en-US" sz="1800" dirty="0">
                <a:solidFill>
                  <a:schemeClr val="tx1"/>
                </a:solidFill>
                <a:ea typeface="ＭＳ Ｐゴシック" panose="020B0600070205080204" pitchFamily="34" charset="-128"/>
              </a:rPr>
              <a:t>(3 of 4)</a:t>
            </a:r>
          </a:p>
        </p:txBody>
      </p:sp>
      <p:pic>
        <p:nvPicPr>
          <p:cNvPr id="3" name="Picture 2" descr="The C directories are mainly classified into Windows, My Documents, and Program files. The Windows is classified into calc.exe, Drivers, and System. The Drivers are subclassified into E55IC.ICM and ATNS2XX.DL. The System are subclassified into 3dMaze.scr, adobep4.hlp, and QuickTime. The QuickTime is further subclassified as QTEffects.qtx and QTImage.qtx. The My documents is classified into directions.txt, martin.doc, landscape.jpg, and util.zip, downloads, letters, csc101. The downloads are subclassified as brooks.mp3 and util.zip. The letters are subclassified as cancelMag. doc, john.zip, and applications. The applications are further subclassified into vaTech.doc, mit.doc, and calState.doc. The csc101 is further subclassified as proj1.java, proj2.java, and proj3.java. The Program files are classified into two as MS Office and WinZip. The MS Office is subclassified as PowerPnt.exe and WinWord.exe. The WinZip is subclassified as WInZip32.exe and whatsnew.tx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2828" y="1447800"/>
            <a:ext cx="4962144" cy="4322248"/>
          </a:xfrm>
          <a:prstGeom prst="rect">
            <a:avLst/>
          </a:prstGeom>
        </p:spPr>
      </p:pic>
      <p:sp>
        <p:nvSpPr>
          <p:cNvPr id="2" name="Rectangle 1"/>
          <p:cNvSpPr/>
          <p:nvPr/>
        </p:nvSpPr>
        <p:spPr>
          <a:xfrm>
            <a:off x="2052828" y="5878047"/>
            <a:ext cx="2512098" cy="338554"/>
          </a:xfrm>
          <a:prstGeom prst="rect">
            <a:avLst/>
          </a:prstGeom>
        </p:spPr>
        <p:txBody>
          <a:bodyPr wrap="none">
            <a:spAutoFit/>
          </a:bodyPr>
          <a:lstStyle/>
          <a:p>
            <a:r>
              <a:rPr lang="en-IN" sz="1600" i="0">
                <a:latin typeface="+mn-lt"/>
              </a:rPr>
              <a:t>A Windows directory tree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D7BD19DB-60CD-054E-8BC6-7E4E1A8ED2C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41F25B1-242F-464C-A877-F435FD4B8B00}" type="slidenum">
              <a:rPr lang="en-US" altLang="en-US" sz="1400"/>
              <a:pPr>
                <a:spcBef>
                  <a:spcPct val="0"/>
                </a:spcBef>
                <a:buFontTx/>
                <a:buNone/>
              </a:pPr>
              <a:t>19</a:t>
            </a:fld>
            <a:endParaRPr lang="en-US" altLang="en-US" sz="1400" dirty="0"/>
          </a:p>
        </p:txBody>
      </p:sp>
      <p:sp>
        <p:nvSpPr>
          <p:cNvPr id="21507" name="Rectangle 2">
            <a:extLst>
              <a:ext uri="{FF2B5EF4-FFF2-40B4-BE49-F238E27FC236}">
                <a16:creationId xmlns:a16="http://schemas.microsoft.com/office/drawing/2014/main" id="{0A5DC429-35F3-2840-BC78-98EF4BD46B8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Directory Trees </a:t>
            </a:r>
            <a:r>
              <a:rPr lang="en-US" altLang="en-US" sz="1800" dirty="0">
                <a:solidFill>
                  <a:schemeClr val="tx1"/>
                </a:solidFill>
                <a:ea typeface="ＭＳ Ｐゴシック" panose="020B0600070205080204" pitchFamily="34" charset="-128"/>
              </a:rPr>
              <a:t>(4 of 4)</a:t>
            </a:r>
          </a:p>
        </p:txBody>
      </p:sp>
      <p:sp>
        <p:nvSpPr>
          <p:cNvPr id="21508" name="Rectangle 3">
            <a:extLst>
              <a:ext uri="{FF2B5EF4-FFF2-40B4-BE49-F238E27FC236}">
                <a16:creationId xmlns:a16="http://schemas.microsoft.com/office/drawing/2014/main" id="{2D70F6FD-295F-BF41-A4EF-54FD4BFDC6E9}"/>
              </a:ext>
            </a:extLst>
          </p:cNvPr>
          <p:cNvSpPr>
            <a:spLocks noGrp="1" noChangeArrowheads="1"/>
          </p:cNvSpPr>
          <p:nvPr>
            <p:ph type="body" idx="1"/>
          </p:nvPr>
        </p:nvSpPr>
        <p:spPr/>
        <p:txBody>
          <a:bodyPr/>
          <a:lstStyle/>
          <a:p>
            <a:pPr marL="63500" indent="0" eaLnBrk="1" hangingPunct="1">
              <a:buFontTx/>
              <a:buNone/>
            </a:pPr>
            <a:r>
              <a:rPr lang="en-US" altLang="en-US" dirty="0">
                <a:ea typeface="ＭＳ Ｐゴシック" panose="020B0600070205080204" pitchFamily="34" charset="-128"/>
              </a:rPr>
              <a:t>At any point in time, you can be thought of as working in a particular location (that is, a particular subdirectory)</a:t>
            </a:r>
          </a:p>
          <a:p>
            <a:pPr marL="63500" indent="0" eaLnBrk="1" hangingPunct="1">
              <a:buFontTx/>
              <a:buNone/>
            </a:pPr>
            <a:r>
              <a:rPr lang="en-US" altLang="en-US" b="1" dirty="0">
                <a:solidFill>
                  <a:srgbClr val="FF6600"/>
                </a:solidFill>
                <a:ea typeface="ＭＳ Ｐゴシック" panose="020B0600070205080204" pitchFamily="34" charset="-128"/>
              </a:rPr>
              <a:t>Working Directory</a:t>
            </a:r>
            <a:r>
              <a:rPr lang="en-US" altLang="en-US" dirty="0">
                <a:solidFill>
                  <a:srgbClr val="FF6600"/>
                </a:solidFill>
                <a:ea typeface="ＭＳ Ｐゴシック" panose="020B0600070205080204" pitchFamily="34" charset="-128"/>
              </a:rPr>
              <a:t>  </a:t>
            </a:r>
          </a:p>
          <a:p>
            <a:pPr marL="63500" indent="0" eaLnBrk="1" hangingPunct="1">
              <a:buFontTx/>
              <a:buNone/>
            </a:pPr>
            <a:r>
              <a:rPr lang="en-US" altLang="en-US" dirty="0">
                <a:ea typeface="ＭＳ Ｐゴシック" panose="020B0600070205080204" pitchFamily="34" charset="-128"/>
              </a:rPr>
              <a:t>The subdirectory in which you are working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DEEA320E-1FBA-1A40-AA67-124926CB4C4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ABA5066-B3B4-1243-9D9D-DA4F7BA36E70}" type="slidenum">
              <a:rPr lang="en-US" altLang="en-US" sz="1400"/>
              <a:pPr>
                <a:spcBef>
                  <a:spcPct val="0"/>
                </a:spcBef>
                <a:buFontTx/>
                <a:buNone/>
              </a:pPr>
              <a:t>2</a:t>
            </a:fld>
            <a:endParaRPr lang="en-US" altLang="en-US" sz="1400" dirty="0"/>
          </a:p>
        </p:txBody>
      </p:sp>
      <p:sp>
        <p:nvSpPr>
          <p:cNvPr id="4099" name="Rectangle 2">
            <a:extLst>
              <a:ext uri="{FF2B5EF4-FFF2-40B4-BE49-F238E27FC236}">
                <a16:creationId xmlns:a16="http://schemas.microsoft.com/office/drawing/2014/main" id="{8F90779B-B70F-EB44-98A1-1DB9FF988C7C}"/>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(1 of 2)</a:t>
            </a:r>
          </a:p>
        </p:txBody>
      </p:sp>
      <p:sp>
        <p:nvSpPr>
          <p:cNvPr id="4100" name="Rectangle 3">
            <a:extLst>
              <a:ext uri="{FF2B5EF4-FFF2-40B4-BE49-F238E27FC236}">
                <a16:creationId xmlns:a16="http://schemas.microsoft.com/office/drawing/2014/main" id="{C16E4930-055F-274E-9177-38925E61450D}"/>
              </a:ext>
            </a:extLst>
          </p:cNvPr>
          <p:cNvSpPr>
            <a:spLocks noGrp="1" noChangeArrowheads="1"/>
          </p:cNvSpPr>
          <p:nvPr>
            <p:ph type="body" idx="1"/>
          </p:nvPr>
        </p:nvSpPr>
        <p:spPr>
          <a:xfrm>
            <a:off x="457200" y="1371600"/>
            <a:ext cx="8229600" cy="4572000"/>
          </a:xfrm>
        </p:spPr>
        <p:txBody>
          <a:bodyPr/>
          <a:lstStyle/>
          <a:p>
            <a:pPr eaLnBrk="1" hangingPunct="1"/>
            <a:r>
              <a:rPr lang="en-US" altLang="en-US" dirty="0">
                <a:ea typeface="ＭＳ Ｐゴシック" panose="020B0600070205080204" pitchFamily="34" charset="-128"/>
              </a:rPr>
              <a:t>Describe the purpose of </a:t>
            </a:r>
            <a:r>
              <a:rPr lang="en-US" altLang="en-US" dirty="0">
                <a:solidFill>
                  <a:srgbClr val="FF6600"/>
                </a:solidFill>
                <a:ea typeface="ＭＳ Ｐゴシック" panose="020B0600070205080204" pitchFamily="34" charset="-128"/>
              </a:rPr>
              <a:t>files</a:t>
            </a:r>
            <a:r>
              <a:rPr lang="en-US" altLang="en-US" dirty="0">
                <a:ea typeface="ＭＳ Ｐゴシック" panose="020B0600070205080204" pitchFamily="34" charset="-128"/>
              </a:rPr>
              <a:t>, </a:t>
            </a:r>
            <a:r>
              <a:rPr lang="en-US" altLang="en-US" dirty="0">
                <a:solidFill>
                  <a:srgbClr val="FF6600"/>
                </a:solidFill>
                <a:ea typeface="ＭＳ Ｐゴシック" panose="020B0600070205080204" pitchFamily="34" charset="-128"/>
              </a:rPr>
              <a:t>file</a:t>
            </a:r>
            <a:r>
              <a:rPr lang="en-US" altLang="en-US" dirty="0">
                <a:solidFill>
                  <a:srgbClr val="0000FF"/>
                </a:solidFill>
                <a:ea typeface="ＭＳ Ｐゴシック" panose="020B0600070205080204" pitchFamily="34" charset="-128"/>
              </a:rPr>
              <a:t> </a:t>
            </a:r>
            <a:r>
              <a:rPr lang="en-US" altLang="en-US" dirty="0">
                <a:solidFill>
                  <a:srgbClr val="FF6600"/>
                </a:solidFill>
                <a:ea typeface="ＭＳ Ｐゴシック" panose="020B0600070205080204" pitchFamily="34" charset="-128"/>
              </a:rPr>
              <a:t>systems</a:t>
            </a:r>
            <a:r>
              <a:rPr lang="en-US" altLang="en-US" dirty="0">
                <a:ea typeface="ＭＳ Ｐゴシック" panose="020B0600070205080204" pitchFamily="34" charset="-128"/>
              </a:rPr>
              <a:t>, and </a:t>
            </a:r>
            <a:r>
              <a:rPr lang="en-US" altLang="en-US" dirty="0">
                <a:solidFill>
                  <a:srgbClr val="FF6600"/>
                </a:solidFill>
                <a:ea typeface="ＭＳ Ｐゴシック" panose="020B0600070205080204" pitchFamily="34" charset="-128"/>
              </a:rPr>
              <a:t>directories</a:t>
            </a:r>
          </a:p>
          <a:p>
            <a:pPr eaLnBrk="1" hangingPunct="1"/>
            <a:r>
              <a:rPr lang="en-US" altLang="en-US" dirty="0">
                <a:ea typeface="ＭＳ Ｐゴシック" panose="020B0600070205080204" pitchFamily="34" charset="-128"/>
              </a:rPr>
              <a:t>Distinguish between </a:t>
            </a:r>
            <a:r>
              <a:rPr lang="en-US" altLang="en-US" dirty="0">
                <a:solidFill>
                  <a:srgbClr val="FF6600"/>
                </a:solidFill>
                <a:ea typeface="ＭＳ Ｐゴシック" panose="020B0600070205080204" pitchFamily="34" charset="-128"/>
              </a:rPr>
              <a:t>text </a:t>
            </a:r>
            <a:r>
              <a:rPr lang="en-US" altLang="en-US" dirty="0">
                <a:ea typeface="ＭＳ Ｐゴシック" panose="020B0600070205080204" pitchFamily="34" charset="-128"/>
              </a:rPr>
              <a:t>and </a:t>
            </a:r>
            <a:r>
              <a:rPr lang="en-US" altLang="en-US" dirty="0">
                <a:solidFill>
                  <a:srgbClr val="FF6600"/>
                </a:solidFill>
                <a:ea typeface="ＭＳ Ｐゴシック" panose="020B0600070205080204" pitchFamily="34" charset="-128"/>
              </a:rPr>
              <a:t>binary</a:t>
            </a:r>
            <a:r>
              <a:rPr lang="en-US" altLang="en-US" dirty="0">
                <a:solidFill>
                  <a:srgbClr val="0000FF"/>
                </a:solidFill>
                <a:ea typeface="ＭＳ Ｐゴシック" panose="020B0600070205080204" pitchFamily="34" charset="-128"/>
              </a:rPr>
              <a:t> </a:t>
            </a:r>
            <a:r>
              <a:rPr lang="en-US" altLang="en-US" dirty="0">
                <a:solidFill>
                  <a:srgbClr val="FF6600"/>
                </a:solidFill>
                <a:ea typeface="ＭＳ Ｐゴシック" panose="020B0600070205080204" pitchFamily="34" charset="-128"/>
              </a:rPr>
              <a:t>files</a:t>
            </a:r>
          </a:p>
          <a:p>
            <a:pPr eaLnBrk="1" hangingPunct="1"/>
            <a:r>
              <a:rPr lang="en-US" altLang="en-US" dirty="0">
                <a:ea typeface="ＭＳ Ｐゴシック" panose="020B0600070205080204" pitchFamily="34" charset="-128"/>
              </a:rPr>
              <a:t>Identify various file </a:t>
            </a:r>
            <a:r>
              <a:rPr lang="en-US" altLang="en-US" dirty="0">
                <a:solidFill>
                  <a:srgbClr val="FF6600"/>
                </a:solidFill>
                <a:ea typeface="ＭＳ Ｐゴシック" panose="020B0600070205080204" pitchFamily="34" charset="-128"/>
              </a:rPr>
              <a:t>types </a:t>
            </a:r>
            <a:r>
              <a:rPr lang="en-US" altLang="en-US" dirty="0">
                <a:ea typeface="ＭＳ Ｐゴシック" panose="020B0600070205080204" pitchFamily="34" charset="-128"/>
              </a:rPr>
              <a:t>by their </a:t>
            </a:r>
            <a:r>
              <a:rPr lang="en-US" altLang="en-US" dirty="0">
                <a:solidFill>
                  <a:srgbClr val="FF6600"/>
                </a:solidFill>
                <a:ea typeface="ＭＳ Ｐゴシック" panose="020B0600070205080204" pitchFamily="34" charset="-128"/>
              </a:rPr>
              <a:t>extensions</a:t>
            </a:r>
          </a:p>
          <a:p>
            <a:pPr eaLnBrk="1" hangingPunct="1"/>
            <a:r>
              <a:rPr lang="en-US" altLang="en-US" dirty="0">
                <a:ea typeface="ＭＳ Ｐゴシック" panose="020B0600070205080204" pitchFamily="34" charset="-128"/>
              </a:rPr>
              <a:t>Explain how file </a:t>
            </a:r>
            <a:r>
              <a:rPr lang="en-US" altLang="en-US" dirty="0">
                <a:solidFill>
                  <a:srgbClr val="FF6600"/>
                </a:solidFill>
                <a:ea typeface="ＭＳ Ｐゴシック" panose="020B0600070205080204" pitchFamily="34" charset="-128"/>
              </a:rPr>
              <a:t>types </a:t>
            </a:r>
            <a:r>
              <a:rPr lang="en-US" altLang="en-US" dirty="0">
                <a:ea typeface="ＭＳ Ｐゴシック" panose="020B0600070205080204" pitchFamily="34" charset="-128"/>
              </a:rPr>
              <a:t>improve file usage</a:t>
            </a:r>
          </a:p>
          <a:p>
            <a:pPr eaLnBrk="1" hangingPunct="1"/>
            <a:r>
              <a:rPr lang="en-US" altLang="en-US" dirty="0">
                <a:ea typeface="ＭＳ Ｐゴシック" panose="020B0600070205080204" pitchFamily="34" charset="-128"/>
              </a:rPr>
              <a:t>Define the basic </a:t>
            </a:r>
            <a:r>
              <a:rPr lang="en-US" altLang="en-US" dirty="0">
                <a:solidFill>
                  <a:srgbClr val="FF6600"/>
                </a:solidFill>
                <a:ea typeface="ＭＳ Ｐゴシック" panose="020B0600070205080204" pitchFamily="34" charset="-128"/>
              </a:rPr>
              <a:t>operations </a:t>
            </a:r>
            <a:r>
              <a:rPr lang="en-US" altLang="en-US" dirty="0">
                <a:ea typeface="ＭＳ Ｐゴシック" panose="020B0600070205080204" pitchFamily="34" charset="-128"/>
              </a:rPr>
              <a:t>on a file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2">
            <a:extLst>
              <a:ext uri="{FF2B5EF4-FFF2-40B4-BE49-F238E27FC236}">
                <a16:creationId xmlns:a16="http://schemas.microsoft.com/office/drawing/2014/main" id="{2C743EF9-CA3C-C04E-BBFB-8E384FE923A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F6DB660-1E24-6B4B-B340-8552F288DCCE}" type="slidenum">
              <a:rPr lang="en-US" altLang="en-US" sz="1400"/>
              <a:pPr>
                <a:spcBef>
                  <a:spcPct val="0"/>
                </a:spcBef>
                <a:buFontTx/>
                <a:buNone/>
              </a:pPr>
              <a:t>20</a:t>
            </a:fld>
            <a:endParaRPr lang="en-US" altLang="en-US" sz="1400" dirty="0"/>
          </a:p>
        </p:txBody>
      </p:sp>
      <p:sp>
        <p:nvSpPr>
          <p:cNvPr id="22531" name="Rectangle 2">
            <a:extLst>
              <a:ext uri="{FF2B5EF4-FFF2-40B4-BE49-F238E27FC236}">
                <a16:creationId xmlns:a16="http://schemas.microsoft.com/office/drawing/2014/main" id="{3A852549-4FEF-0B43-965E-2C69D7E5B61A}"/>
              </a:ext>
            </a:extLst>
          </p:cNvPr>
          <p:cNvSpPr>
            <a:spLocks noGrp="1" noChangeArrowheads="1"/>
          </p:cNvSpPr>
          <p:nvPr>
            <p:ph type="title"/>
          </p:nvPr>
        </p:nvSpPr>
        <p:spPr>
          <a:xfrm>
            <a:off x="933450" y="142875"/>
            <a:ext cx="7543800" cy="1143000"/>
          </a:xfrm>
        </p:spPr>
        <p:txBody>
          <a:bodyPr/>
          <a:lstStyle/>
          <a:p>
            <a:pPr eaLnBrk="1" hangingPunct="1"/>
            <a:r>
              <a:rPr lang="en-US" altLang="en-US" sz="3600" dirty="0">
                <a:solidFill>
                  <a:schemeClr val="tx1"/>
                </a:solidFill>
                <a:ea typeface="ＭＳ Ｐゴシック" panose="020B0600070205080204" pitchFamily="34" charset="-128"/>
              </a:rPr>
              <a:t>A Unix Directory Tree</a:t>
            </a:r>
            <a:endParaRPr lang="en-US" altLang="en-US" dirty="0">
              <a:solidFill>
                <a:schemeClr val="tx1"/>
              </a:solidFill>
              <a:ea typeface="ＭＳ Ｐゴシック" panose="020B0600070205080204" pitchFamily="34" charset="-128"/>
            </a:endParaRPr>
          </a:p>
        </p:txBody>
      </p:sp>
      <p:pic>
        <p:nvPicPr>
          <p:cNvPr id="4" name="Picture 3" descr="The UNIX directory tree is classified into five as bin, etc, dev, home, and usr. The bin is classified into four as cat, grep, Is, and tar. The etc is classified into five as localtime, profile, named.conf, sysconfig, and mail. The sysconfig is subclassified as clock and keyboard. The mail is subclassified as access, domaintable, and access.old. The dev is classified into four as ttyE71, ttyE72, sdn10, and sdn11. The home is classified into two types as smith and jones. The smith is subclassified as reports and man2. Further the reports are subclassified as week1.txt, week2.txt, and week3.txt. The man2 is subclassified as wait.2.gz, umask.2.gz, and socket.2.gz. The jones are subclassified into four types as donations, to do.txt, schedule, and utilities. The utilities are further subclassified into three as printall, combine, and sort2. The usr is classified into two types as man and local. The man is subclassified as man 1 and man 2. The man 1 is further subclassified as exit.1.gz, is.1.gz, and tail.1.gz. The man 2 is further subclassified as wait.2.gz, unmask.2.gz, and socket.2.gz. The local is subclassified as bin and games. The bin is further subclassified as ns lookup and host. The games are further subclassified as fortune and zor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4950" y="1229273"/>
            <a:ext cx="6400800" cy="4500104"/>
          </a:xfrm>
          <a:prstGeom prst="rect">
            <a:avLst/>
          </a:prstGeom>
        </p:spPr>
      </p:pic>
      <p:sp>
        <p:nvSpPr>
          <p:cNvPr id="2" name="Rectangle 1"/>
          <p:cNvSpPr/>
          <p:nvPr/>
        </p:nvSpPr>
        <p:spPr>
          <a:xfrm>
            <a:off x="1477633" y="5791200"/>
            <a:ext cx="2112951" cy="338554"/>
          </a:xfrm>
          <a:prstGeom prst="rect">
            <a:avLst/>
          </a:prstGeom>
        </p:spPr>
        <p:txBody>
          <a:bodyPr wrap="none">
            <a:spAutoFit/>
          </a:bodyPr>
          <a:lstStyle/>
          <a:p>
            <a:r>
              <a:rPr lang="en-IN" sz="1600" i="0">
                <a:latin typeface="+mn-lt"/>
              </a:rPr>
              <a:t>A UNIX directory tree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8D2F5895-6796-3B49-83D3-F581CD13D9E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B685FC3-A234-8047-ABE8-6995CFDD96CC}" type="slidenum">
              <a:rPr lang="en-US" altLang="en-US" sz="1400"/>
              <a:pPr>
                <a:spcBef>
                  <a:spcPct val="0"/>
                </a:spcBef>
                <a:buFontTx/>
                <a:buNone/>
              </a:pPr>
              <a:t>21</a:t>
            </a:fld>
            <a:endParaRPr lang="en-US" altLang="en-US" sz="1400" dirty="0"/>
          </a:p>
        </p:txBody>
      </p:sp>
      <p:sp>
        <p:nvSpPr>
          <p:cNvPr id="23555" name="Rectangle 2">
            <a:extLst>
              <a:ext uri="{FF2B5EF4-FFF2-40B4-BE49-F238E27FC236}">
                <a16:creationId xmlns:a16="http://schemas.microsoft.com/office/drawing/2014/main" id="{3D054C03-CAB1-064F-9F4E-B7A3D3460400}"/>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Path Names </a:t>
            </a:r>
            <a:r>
              <a:rPr lang="en-US" altLang="en-US" sz="1800" dirty="0">
                <a:solidFill>
                  <a:schemeClr val="tx1"/>
                </a:solidFill>
                <a:ea typeface="ＭＳ Ｐゴシック" panose="020B0600070205080204" pitchFamily="34" charset="-128"/>
              </a:rPr>
              <a:t>(1 of 2)</a:t>
            </a:r>
          </a:p>
        </p:txBody>
      </p:sp>
      <p:sp>
        <p:nvSpPr>
          <p:cNvPr id="23556" name="Rectangle 3">
            <a:extLst>
              <a:ext uri="{FF2B5EF4-FFF2-40B4-BE49-F238E27FC236}">
                <a16:creationId xmlns:a16="http://schemas.microsoft.com/office/drawing/2014/main" id="{518D0806-FC06-724C-9D03-2978D36C46D6}"/>
              </a:ext>
            </a:extLst>
          </p:cNvPr>
          <p:cNvSpPr>
            <a:spLocks noGrp="1" noChangeArrowheads="1"/>
          </p:cNvSpPr>
          <p:nvPr>
            <p:ph type="body" idx="1"/>
          </p:nvPr>
        </p:nvSpPr>
        <p:spPr>
          <a:xfrm>
            <a:off x="838200" y="12954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Path  </a:t>
            </a:r>
          </a:p>
          <a:p>
            <a:pPr marL="0" indent="0" eaLnBrk="1" hangingPunct="1">
              <a:lnSpc>
                <a:spcPct val="90000"/>
              </a:lnSpc>
              <a:buFontTx/>
              <a:buNone/>
            </a:pPr>
            <a:r>
              <a:rPr lang="en-US" altLang="en-US" sz="2800" dirty="0">
                <a:ea typeface="ＭＳ Ｐゴシック" panose="020B0600070205080204" pitchFamily="34" charset="-128"/>
              </a:rPr>
              <a:t>A text designation of the location of a file or subdirectory in a file system</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Absolute Path</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path that begins at the root and includes all successive subdirectories </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Relative Path</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path name that begins at the current working directory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E72A7376-972D-4A41-BF0E-C435C4E2F3E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2FDA9C0-F237-6648-9470-DE3CAABEE31D}" type="slidenum">
              <a:rPr lang="en-US" altLang="en-US" sz="1400"/>
              <a:pPr>
                <a:spcBef>
                  <a:spcPct val="0"/>
                </a:spcBef>
                <a:buFontTx/>
                <a:buNone/>
              </a:pPr>
              <a:t>22</a:t>
            </a:fld>
            <a:endParaRPr lang="en-US" altLang="en-US" sz="1400" dirty="0"/>
          </a:p>
        </p:txBody>
      </p:sp>
      <p:sp>
        <p:nvSpPr>
          <p:cNvPr id="24579" name="Rectangle 2">
            <a:extLst>
              <a:ext uri="{FF2B5EF4-FFF2-40B4-BE49-F238E27FC236}">
                <a16:creationId xmlns:a16="http://schemas.microsoft.com/office/drawing/2014/main" id="{646634D4-CFD9-3143-8F9E-E2697A8FE42F}"/>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Path Names </a:t>
            </a:r>
            <a:r>
              <a:rPr lang="en-US" altLang="en-US" sz="1800" dirty="0">
                <a:solidFill>
                  <a:schemeClr val="tx1"/>
                </a:solidFill>
                <a:ea typeface="ＭＳ Ｐゴシック" panose="020B0600070205080204" pitchFamily="34" charset="-128"/>
              </a:rPr>
              <a:t>(2 of 2)</a:t>
            </a:r>
          </a:p>
        </p:txBody>
      </p:sp>
      <p:sp>
        <p:nvSpPr>
          <p:cNvPr id="24580" name="Rectangle 3">
            <a:extLst>
              <a:ext uri="{FF2B5EF4-FFF2-40B4-BE49-F238E27FC236}">
                <a16:creationId xmlns:a16="http://schemas.microsoft.com/office/drawing/2014/main" id="{9CC8A160-DC4B-1047-9092-19A6216BAE42}"/>
              </a:ext>
            </a:extLst>
          </p:cNvPr>
          <p:cNvSpPr>
            <a:spLocks noGrp="1" noChangeArrowheads="1"/>
          </p:cNvSpPr>
          <p:nvPr>
            <p:ph type="body" idx="1"/>
          </p:nvPr>
        </p:nvSpPr>
        <p:spPr>
          <a:xfrm>
            <a:off x="381000" y="1295400"/>
            <a:ext cx="8534400" cy="4572000"/>
          </a:xfrm>
        </p:spPr>
        <p:txBody>
          <a:bodyPr/>
          <a:lstStyle/>
          <a:p>
            <a:pPr eaLnBrk="1" hangingPunct="1">
              <a:spcBef>
                <a:spcPct val="20000"/>
              </a:spcBef>
              <a:buFontTx/>
              <a:buNone/>
            </a:pPr>
            <a:r>
              <a:rPr lang="en-US" altLang="en-US" b="1" dirty="0">
                <a:solidFill>
                  <a:srgbClr val="FF6600"/>
                </a:solidFill>
                <a:ea typeface="ＭＳ Ｐゴシック" panose="020B0600070205080204" pitchFamily="34" charset="-128"/>
              </a:rPr>
              <a:t>Absolute Paths</a:t>
            </a:r>
            <a:endParaRPr lang="en-US" altLang="en-US" dirty="0">
              <a:solidFill>
                <a:srgbClr val="FF6600"/>
              </a:solidFill>
              <a:ea typeface="ＭＳ Ｐゴシック" panose="020B0600070205080204" pitchFamily="34" charset="-128"/>
            </a:endParaRPr>
          </a:p>
          <a:p>
            <a:pPr lvl="1" eaLnBrk="1" hangingPunct="1">
              <a:buFontTx/>
              <a:buNone/>
            </a:pPr>
            <a:r>
              <a:rPr lang="en-US" altLang="en-US" sz="2400" dirty="0">
                <a:latin typeface="Courier New" panose="02070309020205020404" pitchFamily="49" charset="0"/>
                <a:ea typeface="ＭＳ Ｐゴシック" panose="020B0600070205080204" pitchFamily="34" charset="-128"/>
                <a:cs typeface="Courier New" panose="02070309020205020404" pitchFamily="49" charset="0"/>
              </a:rPr>
              <a:t>C:\Program Files\MS Office\WinWord.exe</a:t>
            </a:r>
          </a:p>
          <a:p>
            <a:pPr lvl="1" eaLnBrk="1" hangingPunct="1">
              <a:buFontTx/>
              <a:buNone/>
            </a:pPr>
            <a:r>
              <a:rPr lang="en-US" altLang="en-US" sz="2400" dirty="0">
                <a:latin typeface="Courier New" panose="02070309020205020404" pitchFamily="49" charset="0"/>
                <a:ea typeface="ＭＳ Ｐゴシック" panose="020B0600070205080204" pitchFamily="34" charset="-128"/>
                <a:cs typeface="Courier New" panose="02070309020205020404" pitchFamily="49" charset="0"/>
              </a:rPr>
              <a:t>C:\My Documents\letters\applications\vaTech.doc</a:t>
            </a:r>
          </a:p>
          <a:p>
            <a:pPr lvl="1" eaLnBrk="1" hangingPunct="1">
              <a:buFontTx/>
              <a:buNone/>
            </a:pPr>
            <a:r>
              <a:rPr lang="en-US" altLang="en-US" sz="2400" dirty="0">
                <a:latin typeface="Courier New" panose="02070309020205020404" pitchFamily="49" charset="0"/>
                <a:ea typeface="ＭＳ Ｐゴシック" panose="020B0600070205080204" pitchFamily="34" charset="-128"/>
                <a:cs typeface="Courier New" panose="02070309020205020404" pitchFamily="49" charset="0"/>
              </a:rPr>
              <a:t>C:\Windows\System\QuickTime</a:t>
            </a:r>
            <a:endParaRPr lang="en-US" altLang="en-US" dirty="0">
              <a:latin typeface="Courier New" panose="02070309020205020404" pitchFamily="49" charset="0"/>
              <a:ea typeface="ＭＳ Ｐゴシック" panose="020B0600070205080204" pitchFamily="34" charset="-128"/>
              <a:cs typeface="Courier New" panose="02070309020205020404" pitchFamily="49" charset="0"/>
            </a:endParaRPr>
          </a:p>
          <a:p>
            <a:pPr eaLnBrk="1" hangingPunct="1">
              <a:spcBef>
                <a:spcPct val="20000"/>
              </a:spcBef>
              <a:buFontTx/>
              <a:buNone/>
            </a:pPr>
            <a:r>
              <a:rPr lang="en-US" altLang="en-US" dirty="0">
                <a:ea typeface="ＭＳ Ｐゴシック" panose="020B0600070205080204" pitchFamily="34" charset="-128"/>
              </a:rPr>
              <a:t>If current working directory is:</a:t>
            </a:r>
          </a:p>
          <a:p>
            <a:pPr lvl="1" eaLnBrk="1" hangingPunct="1">
              <a:buFontTx/>
              <a:buNone/>
            </a:pPr>
            <a:r>
              <a:rPr lang="en-US" altLang="en-US" sz="2400" dirty="0">
                <a:latin typeface="Courier New" panose="02070309020205020404" pitchFamily="49" charset="0"/>
                <a:ea typeface="ＭＳ Ｐゴシック" panose="020B0600070205080204" pitchFamily="34" charset="-128"/>
                <a:cs typeface="Courier New" panose="02070309020205020404" pitchFamily="49" charset="0"/>
              </a:rPr>
              <a:t>C:\My Documents\letters</a:t>
            </a:r>
            <a:endParaRPr lang="en-US" altLang="en-US" dirty="0">
              <a:latin typeface="Courier New" panose="02070309020205020404" pitchFamily="49" charset="0"/>
              <a:ea typeface="ＭＳ Ｐゴシック" panose="020B0600070205080204" pitchFamily="34" charset="-128"/>
              <a:cs typeface="Courier New" panose="02070309020205020404" pitchFamily="49" charset="0"/>
            </a:endParaRPr>
          </a:p>
          <a:p>
            <a:pPr eaLnBrk="1" hangingPunct="1">
              <a:spcBef>
                <a:spcPct val="20000"/>
              </a:spcBef>
              <a:buFontTx/>
              <a:buNone/>
            </a:pPr>
            <a:r>
              <a:rPr lang="en-US" altLang="en-US" b="1" dirty="0">
                <a:solidFill>
                  <a:srgbClr val="FF6600"/>
                </a:solidFill>
                <a:ea typeface="ＭＳ Ｐゴシック" panose="020B0600070205080204" pitchFamily="34" charset="-128"/>
              </a:rPr>
              <a:t>Relative Paths</a:t>
            </a:r>
            <a:endParaRPr lang="en-US" altLang="en-US" dirty="0">
              <a:solidFill>
                <a:srgbClr val="FF6600"/>
              </a:solidFill>
              <a:ea typeface="ＭＳ Ｐゴシック" panose="020B0600070205080204" pitchFamily="34" charset="-128"/>
            </a:endParaRPr>
          </a:p>
          <a:p>
            <a:pPr lvl="1" eaLnBrk="1" hangingPunct="1">
              <a:buFontTx/>
              <a:buNone/>
            </a:pPr>
            <a:r>
              <a:rPr lang="en-US" altLang="en-US" sz="2400" dirty="0">
                <a:latin typeface="Courier New" panose="02070309020205020404" pitchFamily="49" charset="0"/>
                <a:ea typeface="ＭＳ Ｐゴシック" panose="020B0600070205080204" pitchFamily="34" charset="-128"/>
                <a:cs typeface="Courier New" panose="02070309020205020404" pitchFamily="49" charset="0"/>
              </a:rPr>
              <a:t>cancelMag.doc</a:t>
            </a:r>
          </a:p>
          <a:p>
            <a:pPr lvl="1" eaLnBrk="1" hangingPunct="1">
              <a:buFontTx/>
              <a:buNone/>
            </a:pPr>
            <a:r>
              <a:rPr lang="en-US" altLang="en-US" sz="2400" dirty="0">
                <a:latin typeface="Courier New" panose="02070309020205020404" pitchFamily="49" charset="0"/>
                <a:ea typeface="ＭＳ Ｐゴシック" panose="020B0600070205080204" pitchFamily="34" charset="-128"/>
                <a:cs typeface="Courier New" panose="02070309020205020404" pitchFamily="49" charset="0"/>
              </a:rPr>
              <a:t>applications\calState.doc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88F84DDA-1487-6B4A-91C7-89EBFEEE9A2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2E56FED-098F-7B4F-B4C8-CA89A68CEC18}" type="slidenum">
              <a:rPr lang="en-US" altLang="en-US" sz="1400"/>
              <a:pPr>
                <a:spcBef>
                  <a:spcPct val="0"/>
                </a:spcBef>
                <a:buFontTx/>
                <a:buNone/>
              </a:pPr>
              <a:t>23</a:t>
            </a:fld>
            <a:endParaRPr lang="en-US" altLang="en-US" sz="1400" dirty="0"/>
          </a:p>
        </p:txBody>
      </p:sp>
      <p:sp>
        <p:nvSpPr>
          <p:cNvPr id="25603" name="Rectangle 2">
            <a:extLst>
              <a:ext uri="{FF2B5EF4-FFF2-40B4-BE49-F238E27FC236}">
                <a16:creationId xmlns:a16="http://schemas.microsoft.com/office/drawing/2014/main" id="{5BF14716-CBDC-E34C-84FB-84CE3E7888AE}"/>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Disk Scheduling </a:t>
            </a:r>
            <a:r>
              <a:rPr lang="en-US" altLang="en-US" sz="1800" dirty="0">
                <a:solidFill>
                  <a:schemeClr val="tx1"/>
                </a:solidFill>
                <a:ea typeface="ＭＳ Ｐゴシック" panose="020B0600070205080204" pitchFamily="34" charset="-128"/>
              </a:rPr>
              <a:t>(1 of 6)</a:t>
            </a:r>
            <a:endParaRPr lang="en-US" altLang="en-US" sz="2000" dirty="0">
              <a:solidFill>
                <a:schemeClr val="tx1"/>
              </a:solidFill>
              <a:ea typeface="ＭＳ Ｐゴシック" panose="020B0600070205080204" pitchFamily="34" charset="-128"/>
            </a:endParaRPr>
          </a:p>
        </p:txBody>
      </p:sp>
      <p:sp>
        <p:nvSpPr>
          <p:cNvPr id="25604" name="Rectangle 3">
            <a:extLst>
              <a:ext uri="{FF2B5EF4-FFF2-40B4-BE49-F238E27FC236}">
                <a16:creationId xmlns:a16="http://schemas.microsoft.com/office/drawing/2014/main" id="{D4C528BB-4751-5440-88F0-0672613B9D45}"/>
              </a:ext>
            </a:extLst>
          </p:cNvPr>
          <p:cNvSpPr>
            <a:spLocks noGrp="1" noChangeArrowheads="1"/>
          </p:cNvSpPr>
          <p:nvPr>
            <p:ph type="body" idx="1"/>
          </p:nvPr>
        </p:nvSpPr>
        <p:spPr/>
        <p:txBody>
          <a:bodyPr/>
          <a:lstStyle/>
          <a:p>
            <a:pPr marL="0" indent="0" eaLnBrk="1" hangingPunct="1">
              <a:lnSpc>
                <a:spcPct val="90000"/>
              </a:lnSpc>
              <a:buFontTx/>
              <a:buNone/>
            </a:pPr>
            <a:r>
              <a:rPr lang="en-US" altLang="en-US" sz="2800" dirty="0">
                <a:ea typeface="ＭＳ Ｐゴシック" panose="020B0600070205080204" pitchFamily="34" charset="-128"/>
              </a:rPr>
              <a:t>As a computer deals with multiple processes over a period of time, a list of requests to access the disk builds up</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Disk Scheduling  </a:t>
            </a:r>
          </a:p>
          <a:p>
            <a:pPr marL="0" indent="0" eaLnBrk="1" hangingPunct="1">
              <a:lnSpc>
                <a:spcPct val="90000"/>
              </a:lnSpc>
              <a:buFontTx/>
              <a:buNone/>
            </a:pPr>
            <a:r>
              <a:rPr lang="en-US" altLang="en-US" sz="2800" dirty="0">
                <a:ea typeface="ＭＳ Ｐゴシック" panose="020B0600070205080204" pitchFamily="34" charset="-128"/>
              </a:rPr>
              <a:t>The technique that the operating system uses to determine which requests to satisfy first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3A71FE6-2C3B-864C-B527-C444102FA3B7}"/>
              </a:ext>
            </a:extLst>
          </p:cNvPr>
          <p:cNvSpPr>
            <a:spLocks noGrp="1" noChangeArrowheads="1"/>
          </p:cNvSpPr>
          <p:nvPr>
            <p:ph type="title"/>
          </p:nvPr>
        </p:nvSpPr>
        <p:spPr>
          <a:xfrm>
            <a:off x="762000" y="76200"/>
            <a:ext cx="7543800" cy="1143000"/>
          </a:xfrm>
        </p:spPr>
        <p:txBody>
          <a:bodyPr/>
          <a:lstStyle/>
          <a:p>
            <a:pPr eaLnBrk="1" hangingPunct="1"/>
            <a:r>
              <a:rPr lang="en-US" altLang="en-US" dirty="0">
                <a:solidFill>
                  <a:schemeClr val="tx1"/>
                </a:solidFill>
                <a:ea typeface="ＭＳ Ｐゴシック" panose="020B0600070205080204" pitchFamily="34" charset="-128"/>
              </a:rPr>
              <a:t>Disk Scheduling </a:t>
            </a:r>
            <a:r>
              <a:rPr lang="en-US" altLang="en-US" sz="1800" dirty="0">
                <a:solidFill>
                  <a:schemeClr val="tx1"/>
                </a:solidFill>
                <a:ea typeface="ＭＳ Ｐゴシック" panose="020B0600070205080204" pitchFamily="34" charset="-128"/>
              </a:rPr>
              <a:t>(2 of 6)</a:t>
            </a:r>
          </a:p>
        </p:txBody>
      </p:sp>
      <p:sp>
        <p:nvSpPr>
          <p:cNvPr id="26627" name="Rectangle 8">
            <a:extLst>
              <a:ext uri="{FF2B5EF4-FFF2-40B4-BE49-F238E27FC236}">
                <a16:creationId xmlns:a16="http://schemas.microsoft.com/office/drawing/2014/main" id="{2C98B802-94BB-2E45-90DD-592E199CCDFA}"/>
              </a:ext>
            </a:extLst>
          </p:cNvPr>
          <p:cNvSpPr>
            <a:spLocks noChangeArrowheads="1"/>
          </p:cNvSpPr>
          <p:nvPr/>
        </p:nvSpPr>
        <p:spPr bwMode="auto">
          <a:xfrm>
            <a:off x="2057400" y="5715000"/>
            <a:ext cx="4876800" cy="533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000" dirty="0"/>
              <a:t>Remember seek time and latency?</a:t>
            </a:r>
          </a:p>
        </p:txBody>
      </p:sp>
      <p:pic>
        <p:nvPicPr>
          <p:cNvPr id="2" name="Picture 1" descr="A figure represents the layout of a single magnetic disk that shows six concentric circles. These circles are called &quot;tracks&quot; which has multiple equidistant sectors and block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698598"/>
            <a:ext cx="2849880" cy="2962424"/>
          </a:xfrm>
          <a:prstGeom prst="rect">
            <a:avLst/>
          </a:prstGeom>
        </p:spPr>
      </p:pic>
      <p:pic>
        <p:nvPicPr>
          <p:cNvPr id="3" name="Picture 2" descr="The figure consists of three disks with a spindle passes through all the disks; an arm to which three read/write heads are attached. These read/write heads are made in contact with all the disks and the spindle attached to it rotates in a counterclockwise direct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295400"/>
            <a:ext cx="3410712" cy="3768820"/>
          </a:xfrm>
          <a:prstGeom prst="rect">
            <a:avLst/>
          </a:prstGeom>
        </p:spPr>
      </p:pic>
      <p:sp>
        <p:nvSpPr>
          <p:cNvPr id="4" name="Rectangle 3"/>
          <p:cNvSpPr/>
          <p:nvPr/>
        </p:nvSpPr>
        <p:spPr>
          <a:xfrm>
            <a:off x="1524000" y="4829183"/>
            <a:ext cx="2180277" cy="338554"/>
          </a:xfrm>
          <a:prstGeom prst="rect">
            <a:avLst/>
          </a:prstGeom>
        </p:spPr>
        <p:txBody>
          <a:bodyPr wrap="none">
            <a:spAutoFit/>
          </a:bodyPr>
          <a:lstStyle/>
          <a:p>
            <a:r>
              <a:rPr lang="en-IN" sz="1600" i="0" dirty="0">
                <a:latin typeface="+mn-lt"/>
              </a:rPr>
              <a:t>A magnetic disk drive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AE8DE0C4-7327-6647-B961-C036951CE1F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E8BF16D-A451-AA49-8A88-5950A2511561}" type="slidenum">
              <a:rPr lang="en-US" altLang="en-US" sz="1400"/>
              <a:pPr>
                <a:spcBef>
                  <a:spcPct val="0"/>
                </a:spcBef>
                <a:buFontTx/>
                <a:buNone/>
              </a:pPr>
              <a:t>25</a:t>
            </a:fld>
            <a:endParaRPr lang="en-US" altLang="en-US" sz="1400" dirty="0"/>
          </a:p>
        </p:txBody>
      </p:sp>
      <p:sp>
        <p:nvSpPr>
          <p:cNvPr id="27651" name="Rectangle 2">
            <a:extLst>
              <a:ext uri="{FF2B5EF4-FFF2-40B4-BE49-F238E27FC236}">
                <a16:creationId xmlns:a16="http://schemas.microsoft.com/office/drawing/2014/main" id="{9467970C-1A77-704C-BAD3-49093764C5F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Disk Scheduling </a:t>
            </a:r>
            <a:r>
              <a:rPr lang="en-US" altLang="en-US" sz="1800" dirty="0">
                <a:solidFill>
                  <a:schemeClr val="tx1"/>
                </a:solidFill>
                <a:ea typeface="ＭＳ Ｐゴシック" panose="020B0600070205080204" pitchFamily="34" charset="-128"/>
              </a:rPr>
              <a:t>(3 of 6)</a:t>
            </a:r>
          </a:p>
        </p:txBody>
      </p:sp>
      <p:sp>
        <p:nvSpPr>
          <p:cNvPr id="27652" name="Rectangle 3">
            <a:extLst>
              <a:ext uri="{FF2B5EF4-FFF2-40B4-BE49-F238E27FC236}">
                <a16:creationId xmlns:a16="http://schemas.microsoft.com/office/drawing/2014/main" id="{6D7B8FD7-F8E4-F14D-9DE0-1A07573EC24E}"/>
              </a:ext>
            </a:extLst>
          </p:cNvPr>
          <p:cNvSpPr>
            <a:spLocks noGrp="1" noChangeArrowheads="1"/>
          </p:cNvSpPr>
          <p:nvPr>
            <p:ph type="body" idx="1"/>
          </p:nvPr>
        </p:nvSpPr>
        <p:spPr>
          <a:xfrm>
            <a:off x="457200" y="14478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First-Come, First-Served</a:t>
            </a:r>
            <a:r>
              <a:rPr lang="en-US" altLang="en-US" sz="2800" dirty="0">
                <a:solidFill>
                  <a:srgbClr val="FF6600"/>
                </a:solidFill>
                <a:ea typeface="ＭＳ Ｐゴシック" panose="020B0600070205080204" pitchFamily="34" charset="-128"/>
              </a:rPr>
              <a:t> </a:t>
            </a:r>
            <a:r>
              <a:rPr lang="en-US" altLang="en-US" sz="2800" dirty="0">
                <a:ea typeface="ＭＳ Ｐゴシック" panose="020B0600070205080204" pitchFamily="34" charset="-128"/>
              </a:rPr>
              <a:t>(FCFS)  </a:t>
            </a:r>
          </a:p>
          <a:p>
            <a:pPr marL="0" indent="0" eaLnBrk="1" hangingPunct="1">
              <a:lnSpc>
                <a:spcPct val="90000"/>
              </a:lnSpc>
              <a:buFontTx/>
              <a:buNone/>
            </a:pPr>
            <a:r>
              <a:rPr lang="en-US" altLang="en-US" sz="2800" dirty="0">
                <a:ea typeface="ＭＳ Ｐゴシック" panose="020B0600070205080204" pitchFamily="34" charset="-128"/>
              </a:rPr>
              <a:t>Requests are serviced in the order they arrive, without regard to the current position of the heads</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Shortest-Seek-Time-First</a:t>
            </a:r>
            <a:r>
              <a:rPr lang="en-US" altLang="en-US" sz="2800" dirty="0">
                <a:ea typeface="ＭＳ Ｐゴシック" panose="020B0600070205080204" pitchFamily="34" charset="-128"/>
              </a:rPr>
              <a:t> (SSTF)  </a:t>
            </a:r>
          </a:p>
          <a:p>
            <a:pPr marL="0" indent="0" eaLnBrk="1" hangingPunct="1">
              <a:lnSpc>
                <a:spcPct val="90000"/>
              </a:lnSpc>
              <a:buFontTx/>
              <a:buNone/>
            </a:pPr>
            <a:r>
              <a:rPr lang="en-US" altLang="en-US" sz="2800" dirty="0">
                <a:ea typeface="ＭＳ Ｐゴシック" panose="020B0600070205080204" pitchFamily="34" charset="-128"/>
              </a:rPr>
              <a:t>Disk heads are moved the minimum amount possible to satisfy a pending request</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Scan</a:t>
            </a:r>
            <a:r>
              <a:rPr lang="en-US" altLang="en-US" sz="2800" dirty="0">
                <a:solidFill>
                  <a:srgbClr val="FF6600"/>
                </a:solidFill>
                <a:ea typeface="ＭＳ Ｐゴシック" panose="020B0600070205080204" pitchFamily="34" charset="-128"/>
              </a:rPr>
              <a:t> </a:t>
            </a:r>
            <a:r>
              <a:rPr lang="en-US" altLang="en-US" sz="2800" dirty="0">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Disk heads continuously move in and out servicing requests as they are encountered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F43444C0-2556-F948-BEC9-146BA2DCA83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296135E-1990-BE4F-89CE-4256A8CAC554}" type="slidenum">
              <a:rPr lang="en-US" altLang="en-US" sz="1400"/>
              <a:pPr>
                <a:spcBef>
                  <a:spcPct val="0"/>
                </a:spcBef>
                <a:buFontTx/>
                <a:buNone/>
              </a:pPr>
              <a:t>26</a:t>
            </a:fld>
            <a:endParaRPr lang="en-US" altLang="en-US" sz="1400" dirty="0"/>
          </a:p>
        </p:txBody>
      </p:sp>
      <p:sp>
        <p:nvSpPr>
          <p:cNvPr id="28675" name="Rectangle 2">
            <a:extLst>
              <a:ext uri="{FF2B5EF4-FFF2-40B4-BE49-F238E27FC236}">
                <a16:creationId xmlns:a16="http://schemas.microsoft.com/office/drawing/2014/main" id="{4619DF44-C801-B14A-8E78-4C61C40A11D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Disk Scheduling </a:t>
            </a:r>
            <a:r>
              <a:rPr lang="en-US" altLang="en-US" sz="1800" dirty="0">
                <a:solidFill>
                  <a:schemeClr val="tx1"/>
                </a:solidFill>
                <a:ea typeface="ＭＳ Ｐゴシック" panose="020B0600070205080204" pitchFamily="34" charset="-128"/>
              </a:rPr>
              <a:t>(4 of 6)</a:t>
            </a:r>
          </a:p>
        </p:txBody>
      </p:sp>
      <p:sp>
        <p:nvSpPr>
          <p:cNvPr id="28676" name="Rectangle 3">
            <a:extLst>
              <a:ext uri="{FF2B5EF4-FFF2-40B4-BE49-F238E27FC236}">
                <a16:creationId xmlns:a16="http://schemas.microsoft.com/office/drawing/2014/main" id="{596B371D-2910-514E-B278-6248CD2D2FBD}"/>
              </a:ext>
            </a:extLst>
          </p:cNvPr>
          <p:cNvSpPr>
            <a:spLocks noGrp="1" noChangeArrowheads="1"/>
          </p:cNvSpPr>
          <p:nvPr>
            <p:ph type="body" idx="1"/>
          </p:nvPr>
        </p:nvSpPr>
        <p:spPr/>
        <p:txBody>
          <a:bodyPr/>
          <a:lstStyle/>
          <a:p>
            <a:pPr marL="0" indent="0" eaLnBrk="1" hangingPunct="1">
              <a:lnSpc>
                <a:spcPct val="90000"/>
              </a:lnSpc>
              <a:buFontTx/>
              <a:buNone/>
            </a:pPr>
            <a:r>
              <a:rPr lang="en-US" altLang="en-US" sz="2600" dirty="0">
                <a:ea typeface="ＭＳ Ｐゴシック" panose="020B0600070205080204" pitchFamily="34" charset="-128"/>
              </a:rPr>
              <a:t>Ordered cylinder requests: 49, 91, 22, 61, 7, 62, 33, 35</a:t>
            </a:r>
          </a:p>
          <a:p>
            <a:pPr marL="0" indent="0" eaLnBrk="1" hangingPunct="1">
              <a:lnSpc>
                <a:spcPct val="90000"/>
              </a:lnSpc>
              <a:buFontTx/>
              <a:buNone/>
            </a:pPr>
            <a:r>
              <a:rPr lang="en-US" altLang="en-US" sz="2600" dirty="0">
                <a:ea typeface="ＭＳ Ｐゴシック" panose="020B0600070205080204" pitchFamily="34" charset="-128"/>
              </a:rPr>
              <a:t>Read/write heads at cylinder 26</a:t>
            </a:r>
          </a:p>
        </p:txBody>
      </p:sp>
      <p:sp>
        <p:nvSpPr>
          <p:cNvPr id="28677" name="Rectangle 5">
            <a:extLst>
              <a:ext uri="{FF2B5EF4-FFF2-40B4-BE49-F238E27FC236}">
                <a16:creationId xmlns:a16="http://schemas.microsoft.com/office/drawing/2014/main" id="{00648EF0-B37E-4B4A-98C8-06DEACCCE3F8}"/>
              </a:ext>
            </a:extLst>
          </p:cNvPr>
          <p:cNvSpPr>
            <a:spLocks noChangeArrowheads="1"/>
          </p:cNvSpPr>
          <p:nvPr/>
        </p:nvSpPr>
        <p:spPr bwMode="auto">
          <a:xfrm>
            <a:off x="838200" y="3124200"/>
            <a:ext cx="7162800" cy="28956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In what order are they serviced if no more </a:t>
            </a:r>
          </a:p>
          <a:p>
            <a:pPr>
              <a:spcBef>
                <a:spcPct val="0"/>
              </a:spcBef>
              <a:buFontTx/>
              <a:buNone/>
            </a:pPr>
            <a:r>
              <a:rPr lang="en-US" altLang="en-US" sz="2400" dirty="0"/>
              <a:t>requests arrive?</a:t>
            </a:r>
          </a:p>
          <a:p>
            <a:pPr>
              <a:spcBef>
                <a:spcPct val="0"/>
              </a:spcBef>
              <a:buFontTx/>
              <a:buNone/>
            </a:pPr>
            <a:endParaRPr lang="en-US" altLang="en-US" sz="2400" dirty="0"/>
          </a:p>
          <a:p>
            <a:pPr>
              <a:spcBef>
                <a:spcPct val="0"/>
              </a:spcBef>
              <a:buFontTx/>
              <a:buNone/>
            </a:pPr>
            <a:r>
              <a:rPr lang="en-US" altLang="en-US" sz="2400" dirty="0"/>
              <a:t>FCFS:</a:t>
            </a:r>
          </a:p>
          <a:p>
            <a:pPr>
              <a:spcBef>
                <a:spcPct val="0"/>
              </a:spcBef>
              <a:buFontTx/>
              <a:buNone/>
            </a:pPr>
            <a:endParaRPr lang="en-US" altLang="en-US" sz="2400" dirty="0"/>
          </a:p>
          <a:p>
            <a:pPr>
              <a:spcBef>
                <a:spcPct val="0"/>
              </a:spcBef>
              <a:buFontTx/>
              <a:buNone/>
            </a:pPr>
            <a:r>
              <a:rPr lang="en-US" altLang="en-US" sz="2400" dirty="0"/>
              <a:t>SSTF:</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54A2FDC6-02DC-E146-AE03-8A4F68A29B4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4BA90FC-9495-054D-BF91-48725267FF8B}" type="slidenum">
              <a:rPr lang="en-US" altLang="en-US" sz="1400"/>
              <a:pPr>
                <a:spcBef>
                  <a:spcPct val="0"/>
                </a:spcBef>
                <a:buFontTx/>
                <a:buNone/>
              </a:pPr>
              <a:t>27</a:t>
            </a:fld>
            <a:endParaRPr lang="en-US" altLang="en-US" sz="1400" dirty="0"/>
          </a:p>
        </p:txBody>
      </p:sp>
      <p:sp>
        <p:nvSpPr>
          <p:cNvPr id="29699" name="Rectangle 2">
            <a:extLst>
              <a:ext uri="{FF2B5EF4-FFF2-40B4-BE49-F238E27FC236}">
                <a16:creationId xmlns:a16="http://schemas.microsoft.com/office/drawing/2014/main" id="{87592C4D-0EDD-D84F-831F-C3F94BA22FB9}"/>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Disk Scheduling </a:t>
            </a:r>
            <a:r>
              <a:rPr lang="en-US" altLang="en-US" sz="1800" dirty="0">
                <a:solidFill>
                  <a:schemeClr val="tx1"/>
                </a:solidFill>
                <a:ea typeface="ＭＳ Ｐゴシック" panose="020B0600070205080204" pitchFamily="34" charset="-128"/>
              </a:rPr>
              <a:t>(5 of 6)</a:t>
            </a:r>
          </a:p>
        </p:txBody>
      </p:sp>
      <p:sp>
        <p:nvSpPr>
          <p:cNvPr id="29700" name="Rectangle 3">
            <a:extLst>
              <a:ext uri="{FF2B5EF4-FFF2-40B4-BE49-F238E27FC236}">
                <a16:creationId xmlns:a16="http://schemas.microsoft.com/office/drawing/2014/main" id="{F6D59BDF-B856-974C-948C-94D83AC60909}"/>
              </a:ext>
            </a:extLst>
          </p:cNvPr>
          <p:cNvSpPr>
            <a:spLocks noGrp="1" noChangeArrowheads="1"/>
          </p:cNvSpPr>
          <p:nvPr>
            <p:ph type="body" idx="1"/>
          </p:nvPr>
        </p:nvSpPr>
        <p:spPr>
          <a:xfrm>
            <a:off x="457200" y="1371600"/>
            <a:ext cx="8229600" cy="4572000"/>
          </a:xfrm>
        </p:spPr>
        <p:txBody>
          <a:bodyPr/>
          <a:lstStyle/>
          <a:p>
            <a:pPr eaLnBrk="1" hangingPunct="1">
              <a:buFontTx/>
              <a:buNone/>
            </a:pPr>
            <a:r>
              <a:rPr lang="en-US" altLang="en-US" sz="2800" dirty="0">
                <a:ea typeface="ＭＳ Ｐゴシック" panose="020B0600070205080204" pitchFamily="34" charset="-128"/>
              </a:rPr>
              <a:t>SCAN disk scheduling works like an elevator:</a:t>
            </a:r>
            <a:endParaRPr lang="en-US" altLang="en-US" dirty="0">
              <a:ea typeface="ＭＳ Ｐゴシック" panose="020B0600070205080204" pitchFamily="34" charset="-128"/>
            </a:endParaRPr>
          </a:p>
          <a:p>
            <a:pPr lvl="1" eaLnBrk="1" hangingPunct="1">
              <a:lnSpc>
                <a:spcPct val="110000"/>
              </a:lnSpc>
              <a:spcBef>
                <a:spcPct val="50000"/>
              </a:spcBef>
            </a:pPr>
            <a:r>
              <a:rPr lang="en-US" altLang="en-US" sz="2400" dirty="0">
                <a:ea typeface="ＭＳ Ｐゴシック" panose="020B0600070205080204" pitchFamily="34" charset="-128"/>
              </a:rPr>
              <a:t>An elevator is designed to visit floors that have people waiting. In general, an elevator moves from one extreme to the other (say, the top of the building to the bottom), servicing requests as appropriate.</a:t>
            </a:r>
          </a:p>
          <a:p>
            <a:pPr lvl="1" eaLnBrk="1" hangingPunct="1">
              <a:lnSpc>
                <a:spcPct val="110000"/>
              </a:lnSpc>
              <a:spcBef>
                <a:spcPct val="50000"/>
              </a:spcBef>
            </a:pPr>
            <a:r>
              <a:rPr lang="en-US" altLang="en-US" sz="2400" dirty="0">
                <a:ea typeface="ＭＳ Ｐゴシック" panose="020B0600070205080204" pitchFamily="34" charset="-128"/>
              </a:rPr>
              <a:t>The SCAN disk-scheduling algorithm works in a similar way, except instead of moving up and down, the read/write heads move in toward the spindle, then out toward the platter edge, then back toward the spindle, and so forth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F24DC127-FA6F-E74F-9D30-E25A7EB52FA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8FD75A5-BCF9-2043-A168-9F2BC901F1E9}" type="slidenum">
              <a:rPr lang="en-US" altLang="en-US" sz="1400"/>
              <a:pPr>
                <a:spcBef>
                  <a:spcPct val="0"/>
                </a:spcBef>
                <a:buFontTx/>
                <a:buNone/>
              </a:pPr>
              <a:t>28</a:t>
            </a:fld>
            <a:endParaRPr lang="en-US" altLang="en-US" sz="1400" dirty="0"/>
          </a:p>
        </p:txBody>
      </p:sp>
      <p:sp>
        <p:nvSpPr>
          <p:cNvPr id="30723" name="Rectangle 2">
            <a:extLst>
              <a:ext uri="{FF2B5EF4-FFF2-40B4-BE49-F238E27FC236}">
                <a16:creationId xmlns:a16="http://schemas.microsoft.com/office/drawing/2014/main" id="{38A3BB93-44FA-9F47-9A74-76332FA485B3}"/>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Disk Scheduling </a:t>
            </a:r>
            <a:r>
              <a:rPr lang="en-US" altLang="en-US" sz="1800" dirty="0">
                <a:solidFill>
                  <a:schemeClr val="tx1"/>
                </a:solidFill>
                <a:ea typeface="ＭＳ Ｐゴシック" panose="020B0600070205080204" pitchFamily="34" charset="-128"/>
              </a:rPr>
              <a:t>(6 of 6)</a:t>
            </a:r>
          </a:p>
        </p:txBody>
      </p:sp>
      <p:sp>
        <p:nvSpPr>
          <p:cNvPr id="30724" name="Rectangle 3">
            <a:extLst>
              <a:ext uri="{FF2B5EF4-FFF2-40B4-BE49-F238E27FC236}">
                <a16:creationId xmlns:a16="http://schemas.microsoft.com/office/drawing/2014/main" id="{74E8855D-8C9A-5149-AAEF-A17228D4C3E7}"/>
              </a:ext>
            </a:extLst>
          </p:cNvPr>
          <p:cNvSpPr>
            <a:spLocks noGrp="1" noChangeArrowheads="1"/>
          </p:cNvSpPr>
          <p:nvPr>
            <p:ph type="body" idx="1"/>
          </p:nvPr>
        </p:nvSpPr>
        <p:spPr/>
        <p:txBody>
          <a:bodyPr/>
          <a:lstStyle/>
          <a:p>
            <a:pPr marL="0" indent="0" eaLnBrk="1" hangingPunct="1">
              <a:lnSpc>
                <a:spcPct val="90000"/>
              </a:lnSpc>
              <a:buFontTx/>
              <a:buNone/>
            </a:pPr>
            <a:r>
              <a:rPr lang="en-US" altLang="en-US" sz="2600" dirty="0">
                <a:ea typeface="ＭＳ Ｐゴシック" panose="020B0600070205080204" pitchFamily="34" charset="-128"/>
              </a:rPr>
              <a:t>Ordered cylinder requests: 49, 91, 22, 61, 7, 62, 33, 35</a:t>
            </a:r>
          </a:p>
          <a:p>
            <a:pPr marL="0" indent="0" eaLnBrk="1" hangingPunct="1">
              <a:lnSpc>
                <a:spcPct val="90000"/>
              </a:lnSpc>
              <a:buFontTx/>
              <a:buNone/>
            </a:pPr>
            <a:r>
              <a:rPr lang="en-US" altLang="en-US" sz="2600" dirty="0">
                <a:ea typeface="ＭＳ Ｐゴシック" panose="020B0600070205080204" pitchFamily="34" charset="-128"/>
              </a:rPr>
              <a:t>Read/write heads at cylinder 26 moving toward cylinder 1</a:t>
            </a:r>
          </a:p>
        </p:txBody>
      </p:sp>
      <p:sp>
        <p:nvSpPr>
          <p:cNvPr id="30725" name="Rectangle 4">
            <a:extLst>
              <a:ext uri="{FF2B5EF4-FFF2-40B4-BE49-F238E27FC236}">
                <a16:creationId xmlns:a16="http://schemas.microsoft.com/office/drawing/2014/main" id="{CEF800B2-469E-0A4C-A81D-27F69E7610E3}"/>
              </a:ext>
            </a:extLst>
          </p:cNvPr>
          <p:cNvSpPr>
            <a:spLocks noChangeArrowheads="1"/>
          </p:cNvSpPr>
          <p:nvPr/>
        </p:nvSpPr>
        <p:spPr bwMode="auto">
          <a:xfrm>
            <a:off x="838200" y="3505200"/>
            <a:ext cx="7162800" cy="25146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In what order are they serviced if no more </a:t>
            </a:r>
          </a:p>
          <a:p>
            <a:pPr>
              <a:spcBef>
                <a:spcPct val="0"/>
              </a:spcBef>
              <a:buFontTx/>
              <a:buNone/>
            </a:pPr>
            <a:r>
              <a:rPr lang="en-US" altLang="en-US" sz="2400" dirty="0"/>
              <a:t>requests arrive?</a:t>
            </a:r>
          </a:p>
          <a:p>
            <a:pPr>
              <a:spcBef>
                <a:spcPct val="0"/>
              </a:spcBef>
              <a:buFontTx/>
              <a:buNone/>
            </a:pPr>
            <a:endParaRPr lang="en-US" altLang="en-US" sz="2400" dirty="0"/>
          </a:p>
          <a:p>
            <a:pPr>
              <a:spcBef>
                <a:spcPct val="0"/>
              </a:spcBef>
              <a:buFontTx/>
              <a:buNone/>
            </a:pPr>
            <a:r>
              <a:rPr lang="en-US" altLang="en-US" sz="2400" dirty="0"/>
              <a:t>SCAN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F0F23803-1F4C-5F40-B448-6C385F9B3F1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ACF597F-CF90-8641-A34F-05B3D4A57F1C}" type="slidenum">
              <a:rPr lang="en-US" altLang="en-US" sz="1400"/>
              <a:pPr>
                <a:spcBef>
                  <a:spcPct val="0"/>
                </a:spcBef>
                <a:buFontTx/>
                <a:buNone/>
              </a:pPr>
              <a:t>29</a:t>
            </a:fld>
            <a:endParaRPr lang="en-US" altLang="en-US" sz="1400" dirty="0"/>
          </a:p>
        </p:txBody>
      </p:sp>
      <p:sp>
        <p:nvSpPr>
          <p:cNvPr id="31747" name="Rectangle 2">
            <a:extLst>
              <a:ext uri="{FF2B5EF4-FFF2-40B4-BE49-F238E27FC236}">
                <a16:creationId xmlns:a16="http://schemas.microsoft.com/office/drawing/2014/main" id="{F2253CDE-9641-0443-804D-61C9775D5C4C}"/>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Ethical Issues</a:t>
            </a:r>
          </a:p>
        </p:txBody>
      </p:sp>
      <p:sp>
        <p:nvSpPr>
          <p:cNvPr id="31748" name="Rectangle 3">
            <a:extLst>
              <a:ext uri="{FF2B5EF4-FFF2-40B4-BE49-F238E27FC236}">
                <a16:creationId xmlns:a16="http://schemas.microsoft.com/office/drawing/2014/main" id="{3E68391B-F2BA-0E4E-81BB-0234EFD40C13}"/>
              </a:ext>
            </a:extLst>
          </p:cNvPr>
          <p:cNvSpPr>
            <a:spLocks noGrp="1" noChangeArrowheads="1"/>
          </p:cNvSpPr>
          <p:nvPr>
            <p:ph type="body" idx="1"/>
          </p:nvPr>
        </p:nvSpPr>
        <p:spPr>
          <a:xfrm>
            <a:off x="457200" y="1219200"/>
            <a:ext cx="8229600" cy="4572000"/>
          </a:xfrm>
        </p:spPr>
        <p:txBody>
          <a:bodyPr/>
          <a:lstStyle/>
          <a:p>
            <a:pPr marL="63500" indent="0" eaLnBrk="1" hangingPunct="1">
              <a:buFontTx/>
              <a:buNone/>
            </a:pPr>
            <a:r>
              <a:rPr lang="en-US" altLang="en-US" b="1" dirty="0">
                <a:ea typeface="ＭＳ Ｐゴシック" panose="020B0600070205080204" pitchFamily="34" charset="-128"/>
              </a:rPr>
              <a:t>Spam</a:t>
            </a:r>
          </a:p>
          <a:p>
            <a:pPr marL="63500" indent="0" eaLnBrk="1" hangingPunct="1">
              <a:buFontTx/>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How many spam messages have you 	received today?</a:t>
            </a:r>
          </a:p>
          <a:p>
            <a:pPr marL="63500" indent="0" eaLnBrk="1" hangingPunct="1">
              <a:buFontTx/>
              <a:buNone/>
            </a:pPr>
            <a:r>
              <a:rPr lang="en-US" altLang="en-US" i="1" dirty="0">
                <a:ea typeface="ＭＳ Ｐゴシック" panose="020B0600070205080204" pitchFamily="34" charset="-128"/>
              </a:rPr>
              <a:t>	Why is spam expensive?</a:t>
            </a:r>
          </a:p>
          <a:p>
            <a:pPr marL="63500" indent="0" eaLnBrk="1" hangingPunct="1">
              <a:buFontTx/>
              <a:buNone/>
            </a:pPr>
            <a:r>
              <a:rPr lang="en-US" altLang="en-US" i="1" dirty="0">
                <a:ea typeface="ＭＳ Ｐゴシック" panose="020B0600070205080204" pitchFamily="34" charset="-128"/>
              </a:rPr>
              <a:t>	Have you ever sent spam?</a:t>
            </a:r>
          </a:p>
          <a:p>
            <a:pPr marL="63500" indent="0" eaLnBrk="1" hangingPunct="1">
              <a:buFontTx/>
              <a:buNone/>
            </a:pPr>
            <a:r>
              <a:rPr lang="en-US" altLang="en-US" i="1" dirty="0">
                <a:ea typeface="ＭＳ Ｐゴシック" panose="020B0600070205080204" pitchFamily="34" charset="-128"/>
              </a:rPr>
              <a:t>	Can you explain the CAN-SPAM Act?</a:t>
            </a:r>
            <a:endParaRPr lang="en-US" altLang="en-US" dirty="0">
              <a:ea typeface="ＭＳ Ｐゴシック"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F6EDD029-C6A4-0A47-B72A-9074CB4019C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011194B-B983-FD4C-9EEB-BEBB44E72703}" type="slidenum">
              <a:rPr lang="en-US" altLang="en-US" sz="1400"/>
              <a:pPr>
                <a:spcBef>
                  <a:spcPct val="0"/>
                </a:spcBef>
                <a:buFontTx/>
                <a:buNone/>
              </a:pPr>
              <a:t>3</a:t>
            </a:fld>
            <a:endParaRPr lang="en-US" altLang="en-US" sz="1400" dirty="0"/>
          </a:p>
        </p:txBody>
      </p:sp>
      <p:sp>
        <p:nvSpPr>
          <p:cNvPr id="5123" name="Rectangle 2">
            <a:extLst>
              <a:ext uri="{FF2B5EF4-FFF2-40B4-BE49-F238E27FC236}">
                <a16:creationId xmlns:a16="http://schemas.microsoft.com/office/drawing/2014/main" id="{BB91ED16-44B4-9443-88C1-029CA831115F}"/>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(2 of 2)</a:t>
            </a:r>
          </a:p>
        </p:txBody>
      </p:sp>
      <p:sp>
        <p:nvSpPr>
          <p:cNvPr id="5124" name="Rectangle 3">
            <a:extLst>
              <a:ext uri="{FF2B5EF4-FFF2-40B4-BE49-F238E27FC236}">
                <a16:creationId xmlns:a16="http://schemas.microsoft.com/office/drawing/2014/main" id="{9F2E4B0A-1A09-C548-9246-CC2BF7463F34}"/>
              </a:ext>
            </a:extLst>
          </p:cNvPr>
          <p:cNvSpPr>
            <a:spLocks noGrp="1" noChangeArrowheads="1"/>
          </p:cNvSpPr>
          <p:nvPr>
            <p:ph type="body" idx="1"/>
          </p:nvPr>
        </p:nvSpPr>
        <p:spPr>
          <a:xfrm>
            <a:off x="457200" y="1447800"/>
            <a:ext cx="8534400" cy="4572000"/>
          </a:xfrm>
        </p:spPr>
        <p:txBody>
          <a:bodyPr/>
          <a:lstStyle/>
          <a:p>
            <a:pPr eaLnBrk="1" hangingPunct="1"/>
            <a:r>
              <a:rPr lang="en-US" altLang="en-US" dirty="0">
                <a:ea typeface="ＭＳ Ｐゴシック" panose="020B0600070205080204" pitchFamily="34" charset="-128"/>
              </a:rPr>
              <a:t>Compare and contrast </a:t>
            </a:r>
            <a:r>
              <a:rPr lang="en-US" altLang="en-US" dirty="0">
                <a:solidFill>
                  <a:srgbClr val="FF6600"/>
                </a:solidFill>
                <a:ea typeface="ＭＳ Ｐゴシック" panose="020B0600070205080204" pitchFamily="34" charset="-128"/>
              </a:rPr>
              <a:t>sequential </a:t>
            </a:r>
            <a:r>
              <a:rPr lang="en-US" altLang="en-US" dirty="0">
                <a:ea typeface="ＭＳ Ｐゴシック" panose="020B0600070205080204" pitchFamily="34" charset="-128"/>
              </a:rPr>
              <a:t>and </a:t>
            </a:r>
            <a:r>
              <a:rPr lang="en-US" altLang="en-US" dirty="0">
                <a:solidFill>
                  <a:srgbClr val="FF6600"/>
                </a:solidFill>
                <a:ea typeface="ＭＳ Ｐゴシック" panose="020B0600070205080204" pitchFamily="34" charset="-128"/>
              </a:rPr>
              <a:t>direct </a:t>
            </a:r>
            <a:r>
              <a:rPr lang="en-US" altLang="en-US" dirty="0">
                <a:ea typeface="ＭＳ Ｐゴシック" panose="020B0600070205080204" pitchFamily="34" charset="-128"/>
              </a:rPr>
              <a:t>file </a:t>
            </a:r>
            <a:r>
              <a:rPr lang="en-US" altLang="en-US" dirty="0">
                <a:solidFill>
                  <a:srgbClr val="FF6600"/>
                </a:solidFill>
                <a:ea typeface="ＭＳ Ｐゴシック" panose="020B0600070205080204" pitchFamily="34" charset="-128"/>
              </a:rPr>
              <a:t>access</a:t>
            </a:r>
          </a:p>
          <a:p>
            <a:pPr eaLnBrk="1" hangingPunct="1"/>
            <a:r>
              <a:rPr lang="en-US" altLang="en-US" dirty="0">
                <a:ea typeface="ＭＳ Ｐゴシック" panose="020B0600070205080204" pitchFamily="34" charset="-128"/>
              </a:rPr>
              <a:t>Discuss the issues related to file </a:t>
            </a:r>
            <a:r>
              <a:rPr lang="en-US" altLang="en-US" dirty="0">
                <a:solidFill>
                  <a:srgbClr val="FF6600"/>
                </a:solidFill>
                <a:ea typeface="ＭＳ Ｐゴシック" panose="020B0600070205080204" pitchFamily="34" charset="-128"/>
              </a:rPr>
              <a:t>protection</a:t>
            </a:r>
          </a:p>
          <a:p>
            <a:pPr eaLnBrk="1" hangingPunct="1"/>
            <a:r>
              <a:rPr lang="en-US" altLang="en-US" dirty="0">
                <a:ea typeface="ＭＳ Ｐゴシック" panose="020B0600070205080204" pitchFamily="34" charset="-128"/>
              </a:rPr>
              <a:t>Describe a </a:t>
            </a:r>
            <a:r>
              <a:rPr lang="en-US" altLang="en-US" dirty="0">
                <a:solidFill>
                  <a:srgbClr val="FF6600"/>
                </a:solidFill>
                <a:ea typeface="ＭＳ Ｐゴシック" panose="020B0600070205080204" pitchFamily="34" charset="-128"/>
              </a:rPr>
              <a:t>directory tree</a:t>
            </a:r>
          </a:p>
          <a:p>
            <a:pPr eaLnBrk="1" hangingPunct="1"/>
            <a:r>
              <a:rPr lang="en-US" altLang="en-US" dirty="0">
                <a:ea typeface="ＭＳ Ｐゴシック" panose="020B0600070205080204" pitchFamily="34" charset="-128"/>
              </a:rPr>
              <a:t>Create </a:t>
            </a:r>
            <a:r>
              <a:rPr lang="en-US" altLang="en-US" dirty="0">
                <a:solidFill>
                  <a:srgbClr val="FF6600"/>
                </a:solidFill>
                <a:ea typeface="ＭＳ Ｐゴシック" panose="020B0600070205080204" pitchFamily="34" charset="-128"/>
              </a:rPr>
              <a:t>absolute </a:t>
            </a:r>
            <a:r>
              <a:rPr lang="en-US" altLang="en-US" dirty="0">
                <a:ea typeface="ＭＳ Ｐゴシック" panose="020B0600070205080204" pitchFamily="34" charset="-128"/>
              </a:rPr>
              <a:t>and </a:t>
            </a:r>
            <a:r>
              <a:rPr lang="en-US" altLang="en-US" dirty="0">
                <a:solidFill>
                  <a:srgbClr val="FF6600"/>
                </a:solidFill>
                <a:ea typeface="ＭＳ Ｐゴシック" panose="020B0600070205080204" pitchFamily="34" charset="-128"/>
              </a:rPr>
              <a:t>relative paths </a:t>
            </a:r>
            <a:r>
              <a:rPr lang="en-US" altLang="en-US" dirty="0">
                <a:ea typeface="ＭＳ Ｐゴシック" panose="020B0600070205080204" pitchFamily="34" charset="-128"/>
              </a:rPr>
              <a:t>for a directory tree</a:t>
            </a:r>
          </a:p>
          <a:p>
            <a:pPr eaLnBrk="1" hangingPunct="1"/>
            <a:r>
              <a:rPr lang="en-US" altLang="en-US" dirty="0">
                <a:ea typeface="ＭＳ Ｐゴシック" panose="020B0600070205080204" pitchFamily="34" charset="-128"/>
              </a:rPr>
              <a:t>Describe several </a:t>
            </a:r>
            <a:r>
              <a:rPr lang="en-US" altLang="en-US" dirty="0">
                <a:solidFill>
                  <a:srgbClr val="FF6600"/>
                </a:solidFill>
                <a:ea typeface="ＭＳ Ｐゴシック" panose="020B0600070205080204" pitchFamily="34" charset="-128"/>
              </a:rPr>
              <a:t>disk-scheduling </a:t>
            </a:r>
            <a:r>
              <a:rPr lang="en-US" altLang="en-US" dirty="0">
                <a:ea typeface="ＭＳ Ｐゴシック" panose="020B0600070205080204" pitchFamily="34" charset="-128"/>
              </a:rPr>
              <a:t>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DCE45F74-B82D-6442-9C72-C4CC776DA54E}"/>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E35A54D-FB40-3547-ACBE-32CC36689DB0}" type="slidenum">
              <a:rPr lang="en-US" altLang="en-US" sz="1400" b="1" i="0"/>
              <a:pPr>
                <a:spcBef>
                  <a:spcPct val="0"/>
                </a:spcBef>
                <a:buFontTx/>
                <a:buNone/>
              </a:pPr>
              <a:t>30</a:t>
            </a:fld>
            <a:endParaRPr lang="en-US" altLang="en-US" sz="1400" b="1" i="0" dirty="0"/>
          </a:p>
        </p:txBody>
      </p:sp>
      <p:sp>
        <p:nvSpPr>
          <p:cNvPr id="32771" name="Rectangle 2">
            <a:extLst>
              <a:ext uri="{FF2B5EF4-FFF2-40B4-BE49-F238E27FC236}">
                <a16:creationId xmlns:a16="http://schemas.microsoft.com/office/drawing/2014/main" id="{D7FE12A2-3C2B-8E47-A23F-50883AD397B1}"/>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Who Am I?</a:t>
            </a:r>
          </a:p>
        </p:txBody>
      </p:sp>
      <p:sp>
        <p:nvSpPr>
          <p:cNvPr id="203784" name="Rectangle 8">
            <a:extLst>
              <a:ext uri="{FF2B5EF4-FFF2-40B4-BE49-F238E27FC236}">
                <a16:creationId xmlns:a16="http://schemas.microsoft.com/office/drawing/2014/main" id="{7BB6A969-B297-3046-89BF-364879533855}"/>
              </a:ext>
            </a:extLst>
          </p:cNvPr>
          <p:cNvSpPr>
            <a:spLocks noChangeArrowheads="1"/>
          </p:cNvSpPr>
          <p:nvPr/>
        </p:nvSpPr>
        <p:spPr bwMode="auto">
          <a:xfrm>
            <a:off x="5334000" y="1899620"/>
            <a:ext cx="2438400" cy="2438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lstStyle/>
          <a:p>
            <a:pPr>
              <a:defRPr/>
            </a:pPr>
            <a:r>
              <a:rPr lang="en-US" dirty="0">
                <a:latin typeface="Arial" charset="0"/>
                <a:ea typeface="ＭＳ Ｐゴシック" charset="0"/>
              </a:rPr>
              <a:t>I was awarded </a:t>
            </a:r>
          </a:p>
          <a:p>
            <a:pPr>
              <a:defRPr/>
            </a:pPr>
            <a:r>
              <a:rPr lang="en-US" dirty="0">
                <a:latin typeface="Arial" charset="0"/>
                <a:ea typeface="ＭＳ Ｐゴシック" charset="0"/>
              </a:rPr>
              <a:t>Knighthood in </a:t>
            </a:r>
          </a:p>
          <a:p>
            <a:pPr>
              <a:defRPr/>
            </a:pPr>
            <a:r>
              <a:rPr lang="en-US" dirty="0">
                <a:latin typeface="Arial" charset="0"/>
                <a:ea typeface="ＭＳ Ｐゴシック" charset="0"/>
              </a:rPr>
              <a:t>1999.</a:t>
            </a:r>
          </a:p>
          <a:p>
            <a:pPr>
              <a:defRPr/>
            </a:pPr>
            <a:endParaRPr lang="en-US" dirty="0">
              <a:latin typeface="Arial" charset="0"/>
              <a:ea typeface="ＭＳ Ｐゴシック" charset="0"/>
            </a:endParaRPr>
          </a:p>
          <a:p>
            <a:pPr>
              <a:defRPr/>
            </a:pPr>
            <a:r>
              <a:rPr lang="en-US" dirty="0">
                <a:latin typeface="Arial" charset="0"/>
                <a:ea typeface="ＭＳ Ｐゴシック" charset="0"/>
              </a:rPr>
              <a:t>What university</a:t>
            </a:r>
          </a:p>
          <a:p>
            <a:pPr>
              <a:defRPr/>
            </a:pPr>
            <a:r>
              <a:rPr lang="en-US" dirty="0">
                <a:latin typeface="Arial" charset="0"/>
                <a:ea typeface="ＭＳ Ｐゴシック" charset="0"/>
              </a:rPr>
              <a:t>did I retire from?</a:t>
            </a:r>
          </a:p>
        </p:txBody>
      </p:sp>
      <p:pic>
        <p:nvPicPr>
          <p:cNvPr id="3" name="Picture 2" descr="A photograph of Tony Hoa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200" y="1991615"/>
            <a:ext cx="2010018" cy="2254411"/>
          </a:xfrm>
          <a:prstGeom prst="rect">
            <a:avLst/>
          </a:prstGeom>
        </p:spPr>
      </p:pic>
      <p:sp>
        <p:nvSpPr>
          <p:cNvPr id="2" name="Rectangle 1"/>
          <p:cNvSpPr/>
          <p:nvPr/>
        </p:nvSpPr>
        <p:spPr>
          <a:xfrm>
            <a:off x="2356449" y="4343400"/>
            <a:ext cx="1762021" cy="230832"/>
          </a:xfrm>
          <a:prstGeom prst="rect">
            <a:avLst/>
          </a:prstGeom>
        </p:spPr>
        <p:txBody>
          <a:bodyPr wrap="none">
            <a:spAutoFit/>
          </a:bodyPr>
          <a:lstStyle/>
          <a:p>
            <a:r>
              <a:rPr lang="en-IN" sz="900" i="0" dirty="0">
                <a:cs typeface="Arial" panose="020B0604020202020204" pitchFamily="34" charset="0"/>
              </a:rPr>
              <a:t>Courtesy of Inamori foundation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26A959EA-A603-8446-8BEA-0040F14EBCF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400" dirty="0"/>
              <a:t>32</a:t>
            </a:r>
          </a:p>
        </p:txBody>
      </p:sp>
      <p:sp>
        <p:nvSpPr>
          <p:cNvPr id="33795" name="Rectangle 2">
            <a:extLst>
              <a:ext uri="{FF2B5EF4-FFF2-40B4-BE49-F238E27FC236}">
                <a16:creationId xmlns:a16="http://schemas.microsoft.com/office/drawing/2014/main" id="{4AB84038-12A6-6B4B-9E15-9665B5A28B9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Do You Know?</a:t>
            </a:r>
          </a:p>
        </p:txBody>
      </p:sp>
      <p:sp>
        <p:nvSpPr>
          <p:cNvPr id="33797" name="Text Box 5">
            <a:extLst>
              <a:ext uri="{FF2B5EF4-FFF2-40B4-BE49-F238E27FC236}">
                <a16:creationId xmlns:a16="http://schemas.microsoft.com/office/drawing/2014/main" id="{1DEF3581-EFEA-F94B-A383-3333C41E04FA}"/>
              </a:ext>
            </a:extLst>
          </p:cNvPr>
          <p:cNvSpPr txBox="1">
            <a:spLocks noChangeArrowheads="1"/>
          </p:cNvSpPr>
          <p:nvPr/>
        </p:nvSpPr>
        <p:spPr bwMode="auto">
          <a:xfrm>
            <a:off x="1619250" y="2667000"/>
            <a:ext cx="59436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000" dirty="0"/>
              <a:t>What is an RFID tag? What is it used for?</a:t>
            </a:r>
          </a:p>
          <a:p>
            <a:pPr>
              <a:buFontTx/>
              <a:buNone/>
            </a:pPr>
            <a:r>
              <a:rPr lang="en-US" altLang="en-US" sz="2000" dirty="0"/>
              <a:t>Why did people voluntarily let a club owner implant them with RFIDs?</a:t>
            </a:r>
          </a:p>
          <a:p>
            <a:pPr>
              <a:buFontTx/>
              <a:buNone/>
            </a:pPr>
            <a:r>
              <a:rPr lang="en-US" altLang="en-US" sz="2000" dirty="0"/>
              <a:t>What is HRV? How can software be used to monitor and reduce stress?</a:t>
            </a:r>
          </a:p>
          <a:p>
            <a:pPr>
              <a:buFontTx/>
              <a:buNone/>
            </a:pPr>
            <a:r>
              <a:rPr lang="en-US" altLang="en-US" sz="2000" dirty="0"/>
              <a:t>What is the eNeighbor System?</a:t>
            </a:r>
          </a:p>
          <a:p>
            <a:pPr>
              <a:buFontTx/>
              <a:buNone/>
            </a:pPr>
            <a:r>
              <a:rPr lang="en-US" altLang="en-US" sz="2000" dirty="0"/>
              <a:t>How can it be used to monitor conditions of the elderly?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3B59EAB3-AD6B-0645-B6AC-CD5ABE14129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B1BFF27-93AC-8745-A50C-E9E3DC8896A8}" type="slidenum">
              <a:rPr lang="en-US" altLang="en-US" sz="1400"/>
              <a:pPr>
                <a:spcBef>
                  <a:spcPct val="0"/>
                </a:spcBef>
                <a:buFontTx/>
                <a:buNone/>
              </a:pPr>
              <a:t>4</a:t>
            </a:fld>
            <a:endParaRPr lang="en-US" altLang="en-US" sz="1400" dirty="0"/>
          </a:p>
        </p:txBody>
      </p:sp>
      <p:sp>
        <p:nvSpPr>
          <p:cNvPr id="6147" name="Rectangle 2">
            <a:extLst>
              <a:ext uri="{FF2B5EF4-FFF2-40B4-BE49-F238E27FC236}">
                <a16:creationId xmlns:a16="http://schemas.microsoft.com/office/drawing/2014/main" id="{8065CAAB-6C75-8B48-9CD9-AEAA6A18EFB9}"/>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File Systems</a:t>
            </a:r>
          </a:p>
        </p:txBody>
      </p:sp>
      <p:sp>
        <p:nvSpPr>
          <p:cNvPr id="6148" name="Rectangle 3">
            <a:extLst>
              <a:ext uri="{FF2B5EF4-FFF2-40B4-BE49-F238E27FC236}">
                <a16:creationId xmlns:a16="http://schemas.microsoft.com/office/drawing/2014/main" id="{020E9126-7465-2245-BB88-5F74A4423C5B}"/>
              </a:ext>
            </a:extLst>
          </p:cNvPr>
          <p:cNvSpPr>
            <a:spLocks noGrp="1" noChangeArrowheads="1"/>
          </p:cNvSpPr>
          <p:nvPr>
            <p:ph type="body" idx="1"/>
          </p:nvPr>
        </p:nvSpPr>
        <p:spPr>
          <a:xfrm>
            <a:off x="762000" y="1402080"/>
            <a:ext cx="7848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File</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named collection of related data, used for organizing secondary memory</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File</a:t>
            </a:r>
            <a:r>
              <a:rPr lang="en-US" altLang="en-US" sz="2800" b="1" dirty="0">
                <a:solidFill>
                  <a:srgbClr val="0000FF"/>
                </a:solidFill>
                <a:ea typeface="ＭＳ Ｐゴシック" panose="020B0600070205080204" pitchFamily="34" charset="-128"/>
              </a:rPr>
              <a:t> </a:t>
            </a:r>
            <a:r>
              <a:rPr lang="en-US" altLang="en-US" sz="2800" b="1" dirty="0">
                <a:solidFill>
                  <a:srgbClr val="FF6600"/>
                </a:solidFill>
                <a:ea typeface="ＭＳ Ｐゴシック" panose="020B0600070205080204" pitchFamily="34" charset="-128"/>
              </a:rPr>
              <a:t>System</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The operating system's logical view of the files it manages </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Directory</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named group of files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3DD4AC38-27DE-1341-9747-CD818DC9B8D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A62538A-75CC-8C45-8AC6-2A91E97D1BC0}" type="slidenum">
              <a:rPr lang="en-US" altLang="en-US" sz="1400"/>
              <a:pPr>
                <a:spcBef>
                  <a:spcPct val="0"/>
                </a:spcBef>
                <a:buFontTx/>
                <a:buNone/>
              </a:pPr>
              <a:t>5</a:t>
            </a:fld>
            <a:endParaRPr lang="en-US" altLang="en-US" sz="1400" dirty="0"/>
          </a:p>
        </p:txBody>
      </p:sp>
      <p:sp>
        <p:nvSpPr>
          <p:cNvPr id="7171" name="Rectangle 2">
            <a:extLst>
              <a:ext uri="{FF2B5EF4-FFF2-40B4-BE49-F238E27FC236}">
                <a16:creationId xmlns:a16="http://schemas.microsoft.com/office/drawing/2014/main" id="{87D294CE-3B5F-1048-A494-615278D1939C}"/>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Text and Binary Files </a:t>
            </a:r>
            <a:r>
              <a:rPr lang="en-US" altLang="en-US" sz="1800" dirty="0">
                <a:solidFill>
                  <a:schemeClr val="tx1"/>
                </a:solidFill>
                <a:ea typeface="ＭＳ Ｐゴシック" panose="020B0600070205080204" pitchFamily="34" charset="-128"/>
              </a:rPr>
              <a:t>(1 of 2)</a:t>
            </a:r>
          </a:p>
        </p:txBody>
      </p:sp>
      <p:sp>
        <p:nvSpPr>
          <p:cNvPr id="7172" name="Rectangle 3">
            <a:extLst>
              <a:ext uri="{FF2B5EF4-FFF2-40B4-BE49-F238E27FC236}">
                <a16:creationId xmlns:a16="http://schemas.microsoft.com/office/drawing/2014/main" id="{31BDB2C0-7C27-8049-9F2C-DEDB50C64EF9}"/>
              </a:ext>
            </a:extLst>
          </p:cNvPr>
          <p:cNvSpPr>
            <a:spLocks noGrp="1" noChangeArrowheads="1"/>
          </p:cNvSpPr>
          <p:nvPr>
            <p:ph type="body" idx="1"/>
          </p:nvPr>
        </p:nvSpPr>
        <p:spPr/>
        <p:txBody>
          <a:bodyPr/>
          <a:lstStyle/>
          <a:p>
            <a:pPr marL="63500" indent="0" eaLnBrk="1" hangingPunct="1">
              <a:buFontTx/>
              <a:buNone/>
            </a:pPr>
            <a:r>
              <a:rPr lang="en-US" altLang="en-US" b="1" dirty="0">
                <a:solidFill>
                  <a:srgbClr val="FF6600"/>
                </a:solidFill>
                <a:ea typeface="ＭＳ Ｐゴシック" panose="020B0600070205080204" pitchFamily="34" charset="-128"/>
              </a:rPr>
              <a:t>Text File</a:t>
            </a:r>
            <a:r>
              <a:rPr lang="en-US" altLang="en-US" dirty="0">
                <a:solidFill>
                  <a:srgbClr val="FF6600"/>
                </a:solidFill>
                <a:ea typeface="ＭＳ Ｐゴシック" panose="020B0600070205080204" pitchFamily="34" charset="-128"/>
              </a:rPr>
              <a:t>   </a:t>
            </a:r>
          </a:p>
          <a:p>
            <a:pPr marL="63500" indent="0" eaLnBrk="1" hangingPunct="1">
              <a:buFontTx/>
              <a:buNone/>
            </a:pPr>
            <a:r>
              <a:rPr lang="en-US" altLang="en-US" dirty="0">
                <a:ea typeface="ＭＳ Ｐゴシック" panose="020B0600070205080204" pitchFamily="34" charset="-128"/>
              </a:rPr>
              <a:t>A file that contains characters from the ASCII or Unicode character sets</a:t>
            </a:r>
          </a:p>
          <a:p>
            <a:pPr marL="63500" indent="0" eaLnBrk="1" hangingPunct="1">
              <a:buFontTx/>
              <a:buNone/>
            </a:pPr>
            <a:r>
              <a:rPr lang="en-US" altLang="en-US" b="1" dirty="0">
                <a:solidFill>
                  <a:srgbClr val="FF6600"/>
                </a:solidFill>
                <a:ea typeface="ＭＳ Ｐゴシック" panose="020B0600070205080204" pitchFamily="34" charset="-128"/>
              </a:rPr>
              <a:t>Binary File</a:t>
            </a:r>
            <a:r>
              <a:rPr lang="en-US" altLang="en-US" dirty="0">
                <a:solidFill>
                  <a:srgbClr val="FF6600"/>
                </a:solidFill>
                <a:ea typeface="ＭＳ Ｐゴシック" panose="020B0600070205080204" pitchFamily="34" charset="-128"/>
              </a:rPr>
              <a:t>  </a:t>
            </a:r>
          </a:p>
          <a:p>
            <a:pPr marL="63500" indent="0" eaLnBrk="1" hangingPunct="1">
              <a:buFontTx/>
              <a:buNone/>
            </a:pPr>
            <a:r>
              <a:rPr lang="en-US" altLang="en-US" dirty="0">
                <a:ea typeface="ＭＳ Ｐゴシック" panose="020B0600070205080204" pitchFamily="34" charset="-128"/>
              </a:rPr>
              <a:t>A file that contains data in a specific format, requiring special interpretation of its bits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a:extLst>
              <a:ext uri="{FF2B5EF4-FFF2-40B4-BE49-F238E27FC236}">
                <a16:creationId xmlns:a16="http://schemas.microsoft.com/office/drawing/2014/main" id="{5450D91A-9AB9-7643-AA22-D599CFC1FD4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1560466-B354-8E49-92E4-A7F848D1CF8C}" type="slidenum">
              <a:rPr lang="en-US" altLang="en-US" sz="1400"/>
              <a:pPr>
                <a:spcBef>
                  <a:spcPct val="0"/>
                </a:spcBef>
                <a:buFontTx/>
                <a:buNone/>
              </a:pPr>
              <a:t>6</a:t>
            </a:fld>
            <a:endParaRPr lang="en-US" altLang="en-US" sz="1400" dirty="0"/>
          </a:p>
        </p:txBody>
      </p:sp>
      <p:sp>
        <p:nvSpPr>
          <p:cNvPr id="8195" name="Rectangle 2">
            <a:extLst>
              <a:ext uri="{FF2B5EF4-FFF2-40B4-BE49-F238E27FC236}">
                <a16:creationId xmlns:a16="http://schemas.microsoft.com/office/drawing/2014/main" id="{920C1260-4710-AD47-B4A0-0B12A3E2F4FF}"/>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Text and Binary Files </a:t>
            </a:r>
            <a:r>
              <a:rPr lang="en-US" altLang="en-US" sz="1800" dirty="0">
                <a:solidFill>
                  <a:schemeClr val="tx1"/>
                </a:solidFill>
                <a:ea typeface="ＭＳ Ｐゴシック" panose="020B0600070205080204" pitchFamily="34" charset="-128"/>
              </a:rPr>
              <a:t>(2 of 2)</a:t>
            </a:r>
          </a:p>
        </p:txBody>
      </p:sp>
      <p:sp>
        <p:nvSpPr>
          <p:cNvPr id="8196" name="Rectangle 3">
            <a:extLst>
              <a:ext uri="{FF2B5EF4-FFF2-40B4-BE49-F238E27FC236}">
                <a16:creationId xmlns:a16="http://schemas.microsoft.com/office/drawing/2014/main" id="{10B89E04-D640-C046-8165-4732468DD845}"/>
              </a:ext>
            </a:extLst>
          </p:cNvPr>
          <p:cNvSpPr>
            <a:spLocks noGrp="1" noChangeArrowheads="1"/>
          </p:cNvSpPr>
          <p:nvPr>
            <p:ph type="body" idx="1"/>
          </p:nvPr>
        </p:nvSpPr>
        <p:spPr>
          <a:xfrm>
            <a:off x="609600" y="1371600"/>
            <a:ext cx="8229600" cy="4572000"/>
          </a:xfrm>
        </p:spPr>
        <p:txBody>
          <a:bodyPr/>
          <a:lstStyle/>
          <a:p>
            <a:pPr marL="0" indent="0" eaLnBrk="1" hangingPunct="1">
              <a:lnSpc>
                <a:spcPct val="90000"/>
              </a:lnSpc>
              <a:buFontTx/>
              <a:buNone/>
            </a:pPr>
            <a:r>
              <a:rPr lang="en-US" altLang="en-US" dirty="0">
                <a:ea typeface="ＭＳ Ｐゴシック" panose="020B0600070205080204" pitchFamily="34" charset="-128"/>
              </a:rPr>
              <a:t>The terms </a:t>
            </a:r>
            <a:r>
              <a:rPr lang="en-US" altLang="en-US" dirty="0">
                <a:solidFill>
                  <a:srgbClr val="FF6600"/>
                </a:solidFill>
                <a:ea typeface="ＭＳ Ｐゴシック" panose="020B0600070205080204" pitchFamily="34" charset="-128"/>
              </a:rPr>
              <a:t>text file</a:t>
            </a:r>
            <a:r>
              <a:rPr lang="en-US" altLang="en-US" b="1" i="1" dirty="0">
                <a:solidFill>
                  <a:srgbClr val="FF6600"/>
                </a:solidFill>
                <a:ea typeface="ＭＳ Ｐゴシック" panose="020B0600070205080204" pitchFamily="34" charset="-128"/>
              </a:rPr>
              <a:t> </a:t>
            </a:r>
            <a:r>
              <a:rPr lang="en-US" altLang="en-US" dirty="0">
                <a:ea typeface="ＭＳ Ｐゴシック" panose="020B0600070205080204" pitchFamily="34" charset="-128"/>
              </a:rPr>
              <a:t>and </a:t>
            </a:r>
            <a:r>
              <a:rPr lang="en-US" altLang="en-US" dirty="0">
                <a:solidFill>
                  <a:srgbClr val="FF6600"/>
                </a:solidFill>
                <a:ea typeface="ＭＳ Ｐゴシック" panose="020B0600070205080204" pitchFamily="34" charset="-128"/>
              </a:rPr>
              <a:t>binary file</a:t>
            </a:r>
            <a:r>
              <a:rPr lang="en-US" altLang="en-US" b="1" i="1" dirty="0">
                <a:solidFill>
                  <a:srgbClr val="FF6600"/>
                </a:solidFill>
                <a:ea typeface="ＭＳ Ｐゴシック" panose="020B0600070205080204" pitchFamily="34" charset="-128"/>
              </a:rPr>
              <a:t> </a:t>
            </a:r>
            <a:r>
              <a:rPr lang="en-US" altLang="en-US" dirty="0">
                <a:ea typeface="ＭＳ Ｐゴシック" panose="020B0600070205080204" pitchFamily="34" charset="-128"/>
              </a:rPr>
              <a:t>are somewhat misleading</a:t>
            </a:r>
          </a:p>
          <a:p>
            <a:pPr marL="0" indent="0" eaLnBrk="1" hangingPunct="1">
              <a:lnSpc>
                <a:spcPct val="90000"/>
              </a:lnSpc>
              <a:buFontTx/>
              <a:buNone/>
            </a:pPr>
            <a:r>
              <a:rPr lang="en-US" altLang="en-US" b="1" dirty="0">
                <a:ea typeface="ＭＳ Ｐゴシック" panose="020B0600070205080204" pitchFamily="34" charset="-128"/>
              </a:rPr>
              <a:t>Ultimately, all information on a computer is stored as binary digits </a:t>
            </a:r>
          </a:p>
          <a:p>
            <a:pPr marL="0" indent="0" eaLnBrk="1" hangingPunct="1">
              <a:lnSpc>
                <a:spcPct val="90000"/>
              </a:lnSpc>
              <a:buFontTx/>
              <a:buNone/>
            </a:pPr>
            <a:r>
              <a:rPr lang="en-US" altLang="en-US" dirty="0">
                <a:solidFill>
                  <a:srgbClr val="FF6600"/>
                </a:solidFill>
                <a:ea typeface="ＭＳ Ｐゴシック" panose="020B0600070205080204" pitchFamily="34" charset="-128"/>
              </a:rPr>
              <a:t>Text files </a:t>
            </a:r>
            <a:r>
              <a:rPr lang="en-US" altLang="en-US" dirty="0">
                <a:ea typeface="ＭＳ Ｐゴシック" panose="020B0600070205080204" pitchFamily="34" charset="-128"/>
              </a:rPr>
              <a:t>are formatted as chunks of 8 or 16 bits, interpreted as characters </a:t>
            </a:r>
          </a:p>
          <a:p>
            <a:pPr marL="0" indent="0" eaLnBrk="1" hangingPunct="1">
              <a:lnSpc>
                <a:spcPct val="90000"/>
              </a:lnSpc>
              <a:buFontTx/>
              <a:buNone/>
            </a:pPr>
            <a:r>
              <a:rPr lang="en-US" altLang="en-US" dirty="0">
                <a:solidFill>
                  <a:srgbClr val="FF6600"/>
                </a:solidFill>
                <a:ea typeface="ＭＳ Ｐゴシック" panose="020B0600070205080204" pitchFamily="34" charset="-128"/>
              </a:rPr>
              <a:t>Binary files </a:t>
            </a:r>
            <a:r>
              <a:rPr lang="en-US" altLang="en-US" dirty="0">
                <a:ea typeface="ＭＳ Ｐゴシック" panose="020B0600070205080204" pitchFamily="34" charset="-128"/>
              </a:rPr>
              <a:t>are formatted in some other special format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64E1822C-47DC-BA44-BDAE-C5B0F232350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32D02F3-EC63-6B40-9646-7ACE5B5BF432}" type="slidenum">
              <a:rPr lang="en-US" altLang="en-US" sz="1400"/>
              <a:pPr>
                <a:spcBef>
                  <a:spcPct val="0"/>
                </a:spcBef>
                <a:buFontTx/>
                <a:buNone/>
              </a:pPr>
              <a:t>7</a:t>
            </a:fld>
            <a:endParaRPr lang="en-US" altLang="en-US" sz="1400" dirty="0"/>
          </a:p>
        </p:txBody>
      </p:sp>
      <p:sp>
        <p:nvSpPr>
          <p:cNvPr id="9219" name="Rectangle 2">
            <a:extLst>
              <a:ext uri="{FF2B5EF4-FFF2-40B4-BE49-F238E27FC236}">
                <a16:creationId xmlns:a16="http://schemas.microsoft.com/office/drawing/2014/main" id="{13B7E0FE-63F1-B744-9B17-74C6FEFC102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File Types </a:t>
            </a:r>
            <a:r>
              <a:rPr lang="en-US" altLang="en-US" sz="1800" dirty="0">
                <a:solidFill>
                  <a:schemeClr val="tx1"/>
                </a:solidFill>
                <a:ea typeface="ＭＳ Ｐゴシック" panose="020B0600070205080204" pitchFamily="34" charset="-128"/>
              </a:rPr>
              <a:t>(1 of 2)</a:t>
            </a:r>
          </a:p>
        </p:txBody>
      </p:sp>
      <p:sp>
        <p:nvSpPr>
          <p:cNvPr id="9220" name="Rectangle 3">
            <a:extLst>
              <a:ext uri="{FF2B5EF4-FFF2-40B4-BE49-F238E27FC236}">
                <a16:creationId xmlns:a16="http://schemas.microsoft.com/office/drawing/2014/main" id="{74B9B1C7-50C5-6643-90B3-90347C652F12}"/>
              </a:ext>
            </a:extLst>
          </p:cNvPr>
          <p:cNvSpPr>
            <a:spLocks noGrp="1" noChangeArrowheads="1"/>
          </p:cNvSpPr>
          <p:nvPr>
            <p:ph type="body" idx="1"/>
          </p:nvPr>
        </p:nvSpPr>
        <p:spPr>
          <a:xfrm>
            <a:off x="562984" y="13716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File Type</a:t>
            </a:r>
            <a:endParaRPr lang="en-US" altLang="en-US" sz="2800" dirty="0">
              <a:solidFill>
                <a:srgbClr val="FF6600"/>
              </a:solidFill>
              <a:ea typeface="ＭＳ Ｐゴシック" panose="020B0600070205080204" pitchFamily="34" charset="-128"/>
            </a:endParaRPr>
          </a:p>
          <a:p>
            <a:pPr marL="0" indent="0" eaLnBrk="1" hangingPunct="1">
              <a:lnSpc>
                <a:spcPct val="90000"/>
              </a:lnSpc>
              <a:buFontTx/>
              <a:buNone/>
            </a:pPr>
            <a:r>
              <a:rPr lang="en-US" altLang="en-US" sz="2800" dirty="0">
                <a:ea typeface="ＭＳ Ｐゴシック" panose="020B0600070205080204" pitchFamily="34" charset="-128"/>
              </a:rPr>
              <a:t>The </a:t>
            </a:r>
            <a:r>
              <a:rPr lang="en-US" altLang="en-US" sz="2800" b="1" dirty="0">
                <a:ea typeface="ＭＳ Ｐゴシック" panose="020B0600070205080204" pitchFamily="34" charset="-128"/>
              </a:rPr>
              <a:t>kind </a:t>
            </a:r>
            <a:r>
              <a:rPr lang="en-US" altLang="en-US" sz="2800" dirty="0">
                <a:ea typeface="ＭＳ Ｐゴシック" panose="020B0600070205080204" pitchFamily="34" charset="-128"/>
              </a:rPr>
              <a:t>of information contained in a document</a:t>
            </a:r>
          </a:p>
          <a:p>
            <a:pPr marL="0" indent="0" eaLnBrk="1" hangingPunct="1">
              <a:lnSpc>
                <a:spcPct val="90000"/>
              </a:lnSpc>
              <a:buFontTx/>
              <a:buNone/>
            </a:pPr>
            <a:r>
              <a:rPr lang="en-US" altLang="en-US" sz="2800" dirty="0">
                <a:ea typeface="ＭＳ Ｐゴシック" panose="020B0600070205080204" pitchFamily="34" charset="-128"/>
              </a:rPr>
              <a:t>Most files, regardless of format, contain a specific type of information</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File Extension</a:t>
            </a:r>
            <a:endParaRPr lang="en-US" altLang="en-US" sz="2800" dirty="0">
              <a:solidFill>
                <a:srgbClr val="FF6600"/>
              </a:solidFill>
              <a:ea typeface="ＭＳ Ｐゴシック" panose="020B0600070205080204" pitchFamily="34" charset="-128"/>
            </a:endParaRPr>
          </a:p>
          <a:p>
            <a:pPr marL="0" indent="0" eaLnBrk="1" hangingPunct="1">
              <a:lnSpc>
                <a:spcPct val="90000"/>
              </a:lnSpc>
              <a:buFontTx/>
              <a:buNone/>
            </a:pPr>
            <a:r>
              <a:rPr lang="en-US" altLang="en-US" sz="2800" dirty="0">
                <a:ea typeface="ＭＳ Ｐゴシック" panose="020B0600070205080204" pitchFamily="34" charset="-128"/>
              </a:rPr>
              <a:t>Part of a file name that indicates the type</a:t>
            </a:r>
          </a:p>
          <a:p>
            <a:pPr marL="0" indent="0" eaLnBrk="1" hangingPunct="1">
              <a:lnSpc>
                <a:spcPct val="90000"/>
              </a:lnSpc>
              <a:buFontTx/>
              <a:buNone/>
            </a:pPr>
            <a:r>
              <a:rPr lang="en-US" altLang="en-US" sz="2800" dirty="0">
                <a:ea typeface="ＭＳ Ｐゴシック" panose="020B0600070205080204" pitchFamily="34" charset="-128"/>
              </a:rPr>
              <a:t>File names are often in two parts:</a:t>
            </a:r>
          </a:p>
          <a:p>
            <a:pPr marL="1085850" lvl="1" eaLnBrk="1" hangingPunct="1">
              <a:lnSpc>
                <a:spcPct val="90000"/>
              </a:lnSpc>
              <a:buFontTx/>
              <a:buNone/>
            </a:pPr>
            <a:r>
              <a:rPr lang="en-US" altLang="en-US" dirty="0">
                <a:ea typeface="ＭＳ Ｐゴシック" panose="020B0600070205080204" pitchFamily="34" charset="-128"/>
              </a:rPr>
              <a:t>File name . File Extension</a:t>
            </a:r>
          </a:p>
          <a:p>
            <a:pPr marL="1085850" lvl="1" eaLnBrk="1" hangingPunct="1">
              <a:lnSpc>
                <a:spcPct val="90000"/>
              </a:lnSpc>
            </a:pPr>
            <a:endParaRPr lang="en-US" altLang="en-US" dirty="0">
              <a:ea typeface="ＭＳ Ｐゴシック" panose="020B0600070205080204" pitchFamily="34"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a:extLst>
              <a:ext uri="{FF2B5EF4-FFF2-40B4-BE49-F238E27FC236}">
                <a16:creationId xmlns:a16="http://schemas.microsoft.com/office/drawing/2014/main" id="{5DE0BEFE-1FED-B446-8F2D-5585653B8BC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0248B95-65A6-C045-9FDF-F2E399774083}" type="slidenum">
              <a:rPr lang="en-US" altLang="en-US" sz="1400"/>
              <a:pPr>
                <a:spcBef>
                  <a:spcPct val="0"/>
                </a:spcBef>
                <a:buFontTx/>
                <a:buNone/>
              </a:pPr>
              <a:t>8</a:t>
            </a:fld>
            <a:endParaRPr lang="en-US" altLang="en-US" sz="1400" dirty="0"/>
          </a:p>
        </p:txBody>
      </p:sp>
      <p:sp>
        <p:nvSpPr>
          <p:cNvPr id="10243" name="Rectangle 2">
            <a:extLst>
              <a:ext uri="{FF2B5EF4-FFF2-40B4-BE49-F238E27FC236}">
                <a16:creationId xmlns:a16="http://schemas.microsoft.com/office/drawing/2014/main" id="{E61AD758-8284-CD41-ACBA-2B0160732607}"/>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File Types </a:t>
            </a:r>
            <a:r>
              <a:rPr lang="en-US" altLang="en-US" sz="1800" dirty="0">
                <a:solidFill>
                  <a:schemeClr val="tx1"/>
                </a:solidFill>
                <a:ea typeface="ＭＳ Ｐゴシック" panose="020B0600070205080204" pitchFamily="34" charset="-128"/>
              </a:rPr>
              <a:t>(2 of 2)</a:t>
            </a:r>
          </a:p>
        </p:txBody>
      </p:sp>
      <p:sp>
        <p:nvSpPr>
          <p:cNvPr id="10244" name="Rectangle 3">
            <a:extLst>
              <a:ext uri="{FF2B5EF4-FFF2-40B4-BE49-F238E27FC236}">
                <a16:creationId xmlns:a16="http://schemas.microsoft.com/office/drawing/2014/main" id="{A8644442-C61C-F740-8A64-AF80A19CF9CB}"/>
              </a:ext>
            </a:extLst>
          </p:cNvPr>
          <p:cNvSpPr>
            <a:spLocks noGrp="1" noChangeArrowheads="1"/>
          </p:cNvSpPr>
          <p:nvPr>
            <p:ph type="body" idx="1"/>
          </p:nvPr>
        </p:nvSpPr>
        <p:spPr>
          <a:xfrm>
            <a:off x="5486400" y="1722411"/>
            <a:ext cx="3352800" cy="2819400"/>
          </a:xfrm>
          <a:solidFill>
            <a:schemeClr val="accent1"/>
          </a:solidFill>
          <a:ln>
            <a:solidFill>
              <a:schemeClr val="tx1"/>
            </a:solidFill>
            <a:miter lim="800000"/>
            <a:headEnd/>
            <a:tailEnd/>
          </a:ln>
        </p:spPr>
        <p:txBody>
          <a:bodyPr/>
          <a:lstStyle/>
          <a:p>
            <a:pPr marL="0" indent="0" eaLnBrk="1" hangingPunct="1">
              <a:lnSpc>
                <a:spcPct val="90000"/>
              </a:lnSpc>
              <a:buFontTx/>
              <a:buNone/>
            </a:pPr>
            <a:r>
              <a:rPr lang="en-US" altLang="en-US" sz="2400" i="1" dirty="0">
                <a:ea typeface="ＭＳ Ｐゴシック" panose="020B0600070205080204" pitchFamily="34" charset="-128"/>
              </a:rPr>
              <a:t>What kinds of files are the following?</a:t>
            </a:r>
          </a:p>
          <a:p>
            <a:pPr marL="228600" lvl="1" indent="292100" eaLnBrk="1" hangingPunct="1">
              <a:lnSpc>
                <a:spcPct val="90000"/>
              </a:lnSpc>
            </a:pPr>
            <a:r>
              <a:rPr lang="en-US" altLang="en-US" sz="2400" dirty="0">
                <a:latin typeface="Courier"/>
                <a:ea typeface="ＭＳ Ｐゴシック" panose="020B0600070205080204" pitchFamily="34" charset="-128"/>
                <a:cs typeface="Courier New" panose="02070309020205020404" pitchFamily="49" charset="0"/>
              </a:rPr>
              <a:t>Chapter.doc</a:t>
            </a:r>
          </a:p>
          <a:p>
            <a:pPr marL="228600" lvl="1" indent="292100" eaLnBrk="1" hangingPunct="1">
              <a:lnSpc>
                <a:spcPct val="90000"/>
              </a:lnSpc>
            </a:pPr>
            <a:r>
              <a:rPr lang="en-US" altLang="en-US" sz="2400" dirty="0">
                <a:latin typeface="Courier"/>
                <a:ea typeface="ＭＳ Ｐゴシック" panose="020B0600070205080204" pitchFamily="34" charset="-128"/>
              </a:rPr>
              <a:t>Figure1.jpg</a:t>
            </a:r>
          </a:p>
          <a:p>
            <a:pPr marL="228600" lvl="1" indent="292100" eaLnBrk="1" hangingPunct="1">
              <a:lnSpc>
                <a:spcPct val="90000"/>
              </a:lnSpc>
            </a:pPr>
            <a:r>
              <a:rPr lang="en-US" altLang="en-US" sz="2400" dirty="0">
                <a:latin typeface="Courier New" panose="02070309020205020404" pitchFamily="49" charset="0"/>
                <a:ea typeface="ＭＳ Ｐゴシック" panose="020B0600070205080204" pitchFamily="34" charset="-128"/>
                <a:cs typeface="Courier New" panose="02070309020205020404" pitchFamily="49" charset="0"/>
              </a:rPr>
              <a:t>Interview.wav</a:t>
            </a:r>
          </a:p>
          <a:p>
            <a:pPr marL="228600" lvl="1" indent="292100" eaLnBrk="1" hangingPunct="1">
              <a:lnSpc>
                <a:spcPct val="90000"/>
              </a:lnSpc>
            </a:pPr>
            <a:r>
              <a:rPr lang="en-US" altLang="en-US" sz="2400" dirty="0">
                <a:latin typeface="Courier New" panose="02070309020205020404" pitchFamily="49" charset="0"/>
                <a:ea typeface="ＭＳ Ｐゴシック" panose="020B0600070205080204" pitchFamily="34" charset="-128"/>
                <a:cs typeface="Courier New" panose="02070309020205020404" pitchFamily="49" charset="0"/>
              </a:rPr>
              <a:t>MyFavorite.mp3</a:t>
            </a:r>
          </a:p>
          <a:p>
            <a:pPr marL="228600" lvl="1" indent="292100" eaLnBrk="1" hangingPunct="1">
              <a:lnSpc>
                <a:spcPct val="90000"/>
              </a:lnSpc>
              <a:buFontTx/>
              <a:buNone/>
            </a:pPr>
            <a:endParaRPr lang="en-US" altLang="en-US" sz="2400" dirty="0">
              <a:ea typeface="ＭＳ Ｐゴシック" panose="020B0600070205080204" pitchFamily="34" charset="-128"/>
            </a:endParaRPr>
          </a:p>
        </p:txBody>
      </p:sp>
      <p:sp>
        <p:nvSpPr>
          <p:cNvPr id="10245" name="Rectangle 7">
            <a:extLst>
              <a:ext uri="{FF2B5EF4-FFF2-40B4-BE49-F238E27FC236}">
                <a16:creationId xmlns:a16="http://schemas.microsoft.com/office/drawing/2014/main" id="{3E3B4E51-32D0-C947-B834-CED6AC78BFD6}"/>
              </a:ext>
            </a:extLst>
          </p:cNvPr>
          <p:cNvSpPr>
            <a:spLocks noChangeArrowheads="1"/>
          </p:cNvSpPr>
          <p:nvPr/>
        </p:nvSpPr>
        <p:spPr bwMode="auto">
          <a:xfrm>
            <a:off x="2209800" y="4933950"/>
            <a:ext cx="5105400" cy="914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dirty="0"/>
              <a:t>What's the advantage of using the </a:t>
            </a:r>
          </a:p>
          <a:p>
            <a:pPr algn="ctr">
              <a:spcBef>
                <a:spcPct val="0"/>
              </a:spcBef>
              <a:buFontTx/>
              <a:buNone/>
            </a:pPr>
            <a:r>
              <a:rPr lang="en-US" altLang="en-US" sz="2400" dirty="0"/>
              <a:t>appropriate extension?</a:t>
            </a:r>
          </a:p>
        </p:txBody>
      </p:sp>
      <p:pic>
        <p:nvPicPr>
          <p:cNvPr id="4" name="Picture 3" descr="A table depicts the common extensions with their file types as follows: txt for text data file; mp3, au, wav for audio file, gif, tiff, jpg for image file, doc, wp3 for word processing document; and java, c, cpp for program source fi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1981200"/>
            <a:ext cx="3810002" cy="2032000"/>
          </a:xfrm>
          <a:prstGeom prst="rect">
            <a:avLst/>
          </a:prstGeom>
        </p:spPr>
      </p:pic>
      <p:sp>
        <p:nvSpPr>
          <p:cNvPr id="2" name="Rectangle 1"/>
          <p:cNvSpPr/>
          <p:nvPr/>
        </p:nvSpPr>
        <p:spPr>
          <a:xfrm>
            <a:off x="762001" y="4135021"/>
            <a:ext cx="4419600" cy="338554"/>
          </a:xfrm>
          <a:prstGeom prst="rect">
            <a:avLst/>
          </a:prstGeom>
        </p:spPr>
        <p:txBody>
          <a:bodyPr wrap="square">
            <a:spAutoFit/>
          </a:bodyPr>
          <a:lstStyle/>
          <a:p>
            <a:pPr algn="ctr"/>
            <a:r>
              <a:rPr lang="en-IN" sz="1600" i="0" dirty="0">
                <a:latin typeface="+mn-lt"/>
              </a:rPr>
              <a:t>Some common file types and their extensions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a:extLst>
              <a:ext uri="{FF2B5EF4-FFF2-40B4-BE49-F238E27FC236}">
                <a16:creationId xmlns:a16="http://schemas.microsoft.com/office/drawing/2014/main" id="{AF3962EC-9878-B446-BC6D-9CEFE2AB1E4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25E7BF2-3D9E-764F-B87A-E6FB4533A51C}" type="slidenum">
              <a:rPr lang="en-US" altLang="en-US" sz="1400"/>
              <a:pPr>
                <a:spcBef>
                  <a:spcPct val="0"/>
                </a:spcBef>
                <a:buFontTx/>
                <a:buNone/>
              </a:pPr>
              <a:t>9</a:t>
            </a:fld>
            <a:endParaRPr lang="en-US" altLang="en-US" sz="1400" dirty="0"/>
          </a:p>
        </p:txBody>
      </p:sp>
      <p:sp>
        <p:nvSpPr>
          <p:cNvPr id="11267" name="Rectangle 2">
            <a:extLst>
              <a:ext uri="{FF2B5EF4-FFF2-40B4-BE49-F238E27FC236}">
                <a16:creationId xmlns:a16="http://schemas.microsoft.com/office/drawing/2014/main" id="{5D3616AF-D6D9-C345-BA1A-64572DB2BD80}"/>
              </a:ext>
            </a:extLst>
          </p:cNvPr>
          <p:cNvSpPr>
            <a:spLocks noGrp="1" noChangeArrowheads="1"/>
          </p:cNvSpPr>
          <p:nvPr>
            <p:ph type="title"/>
          </p:nvPr>
        </p:nvSpPr>
        <p:spPr>
          <a:xfrm>
            <a:off x="685800" y="152400"/>
            <a:ext cx="7543800" cy="1143000"/>
          </a:xfrm>
        </p:spPr>
        <p:txBody>
          <a:bodyPr/>
          <a:lstStyle/>
          <a:p>
            <a:pPr eaLnBrk="1" hangingPunct="1"/>
            <a:r>
              <a:rPr lang="en-US" altLang="en-US" dirty="0">
                <a:solidFill>
                  <a:schemeClr val="tx1"/>
                </a:solidFill>
                <a:ea typeface="ＭＳ Ｐゴシック" panose="020B0600070205080204" pitchFamily="34" charset="-128"/>
              </a:rPr>
              <a:t>File Operations</a:t>
            </a:r>
          </a:p>
        </p:txBody>
      </p:sp>
      <p:sp>
        <p:nvSpPr>
          <p:cNvPr id="11268" name="Text Box 5">
            <a:extLst>
              <a:ext uri="{FF2B5EF4-FFF2-40B4-BE49-F238E27FC236}">
                <a16:creationId xmlns:a16="http://schemas.microsoft.com/office/drawing/2014/main" id="{1BCDFE6B-8791-944A-B25F-A7404917AA09}"/>
              </a:ext>
            </a:extLst>
          </p:cNvPr>
          <p:cNvSpPr txBox="1">
            <a:spLocks noChangeArrowheads="1"/>
          </p:cNvSpPr>
          <p:nvPr/>
        </p:nvSpPr>
        <p:spPr bwMode="auto">
          <a:xfrm>
            <a:off x="1219200" y="1524000"/>
            <a:ext cx="6477000" cy="94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800" dirty="0"/>
              <a:t>What operations do you think you might want to perform on or with a file?</a:t>
            </a:r>
          </a:p>
        </p:txBody>
      </p:sp>
    </p:spTree>
  </p:cSld>
  <p:clrMapOvr>
    <a:masterClrMapping/>
  </p:clrMapOvr>
</p:sld>
</file>

<file path=ppt/theme/theme1.xml><?xml version="1.0" encoding="utf-8"?>
<a:theme xmlns:a="http://schemas.openxmlformats.org/drawingml/2006/main" name="cs0_design">
  <a:themeElements>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s0_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defRPr>
        </a:defPPr>
      </a:lstStyle>
    </a:lnDef>
  </a:objectDefaults>
  <a:extraClrSchemeLst>
    <a:extraClrScheme>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0_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0_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0_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0_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0_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0_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0_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0_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0_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0_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0_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OS9:Desktop Folder:cs0_design.pot</Template>
  <TotalTime>552</TotalTime>
  <Words>1238</Words>
  <Application>Microsoft Macintosh PowerPoint</Application>
  <PresentationFormat>On-screen Show (4:3)</PresentationFormat>
  <Paragraphs>232</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ＭＳ Ｐゴシック</vt:lpstr>
      <vt:lpstr>Arial</vt:lpstr>
      <vt:lpstr>Courier</vt:lpstr>
      <vt:lpstr>Courier New</vt:lpstr>
      <vt:lpstr>Times</vt:lpstr>
      <vt:lpstr>cs0_design</vt:lpstr>
      <vt:lpstr>Chapter 11</vt:lpstr>
      <vt:lpstr>Chapter Goals (1 of 2)</vt:lpstr>
      <vt:lpstr>Chapter Goals (2 of 2)</vt:lpstr>
      <vt:lpstr>File Systems</vt:lpstr>
      <vt:lpstr>Text and Binary Files (1 of 2)</vt:lpstr>
      <vt:lpstr>Text and Binary Files (2 of 2)</vt:lpstr>
      <vt:lpstr>File Types (1 of 2)</vt:lpstr>
      <vt:lpstr>File Types (2 of 2)</vt:lpstr>
      <vt:lpstr>File Operations</vt:lpstr>
      <vt:lpstr>File Access</vt:lpstr>
      <vt:lpstr>Sequential File Access</vt:lpstr>
      <vt:lpstr>Direct File Access</vt:lpstr>
      <vt:lpstr>File Access</vt:lpstr>
      <vt:lpstr>File Protection</vt:lpstr>
      <vt:lpstr>File Protection</vt:lpstr>
      <vt:lpstr>Directory Trees (1 of 4)</vt:lpstr>
      <vt:lpstr>Directory Trees (2 of 4)</vt:lpstr>
      <vt:lpstr>Directory Trees (3 of 4)</vt:lpstr>
      <vt:lpstr>Directory Trees (4 of 4)</vt:lpstr>
      <vt:lpstr>A Unix Directory Tree</vt:lpstr>
      <vt:lpstr>Path Names (1 of 2)</vt:lpstr>
      <vt:lpstr>Path Names (2 of 2)</vt:lpstr>
      <vt:lpstr>Disk Scheduling (1 of 6)</vt:lpstr>
      <vt:lpstr>Disk Scheduling (2 of 6)</vt:lpstr>
      <vt:lpstr>Disk Scheduling (3 of 6)</vt:lpstr>
      <vt:lpstr>Disk Scheduling (4 of 6)</vt:lpstr>
      <vt:lpstr>Disk Scheduling (5 of 6)</vt:lpstr>
      <vt:lpstr>Disk Scheduling (6 of 6)</vt:lpstr>
      <vt:lpstr>Ethical Issues</vt:lpstr>
      <vt:lpstr>Who Am I?</vt:lpstr>
      <vt:lpstr>Do You Know?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&amp; Bartlett Publishers</dc:creator>
  <cp:lastModifiedBy>Rachel DiMaggio</cp:lastModifiedBy>
  <cp:revision>72</cp:revision>
  <dcterms:created xsi:type="dcterms:W3CDTF">2002-06-09T19:56:08Z</dcterms:created>
  <dcterms:modified xsi:type="dcterms:W3CDTF">2019-01-08T21:34:34Z</dcterms:modified>
</cp:coreProperties>
</file>